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80" r:id="rId2"/>
  </p:sldMasterIdLst>
  <p:notesMasterIdLst>
    <p:notesMasterId r:id="rId28"/>
  </p:notesMasterIdLst>
  <p:handoutMasterIdLst>
    <p:handoutMasterId r:id="rId29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7" r:id="rId19"/>
    <p:sldId id="278" r:id="rId20"/>
    <p:sldId id="284" r:id="rId21"/>
    <p:sldId id="279" r:id="rId22"/>
    <p:sldId id="280" r:id="rId23"/>
    <p:sldId id="281" r:id="rId24"/>
    <p:sldId id="285" r:id="rId25"/>
    <p:sldId id="282" r:id="rId26"/>
    <p:sldId id="283" r:id="rId27"/>
  </p:sldIdLst>
  <p:sldSz cx="12192000" cy="6858000"/>
  <p:notesSz cx="6858000" cy="9144000"/>
  <p:embeddedFontLst>
    <p:embeddedFont>
      <p:font typeface="Open Sans Light" panose="020B0306030504020204" pitchFamily="34" charset="0"/>
      <p:regular r:id="rId30"/>
      <p:italic r:id="rId31"/>
    </p:embeddedFont>
    <p:embeddedFont>
      <p:font typeface="Basic" panose="020B0604020202020204" charset="0"/>
      <p:regular r:id="rId32"/>
    </p:embeddedFont>
    <p:embeddedFont>
      <p:font typeface="Mukta SemiBold" panose="020B0604020202020204" charset="0"/>
      <p:bold r:id="rId33"/>
    </p:embeddedFont>
    <p:embeddedFont>
      <p:font typeface="Nunito" pitchFamily="2" charset="0"/>
      <p:regular r:id="rId34"/>
      <p:bold r:id="rId35"/>
      <p:italic r:id="rId36"/>
      <p:boldItalic r:id="rId37"/>
    </p:embeddedFont>
    <p:embeddedFont>
      <p:font typeface="Overpass Light" panose="020B0604020202020204" charset="0"/>
      <p:regular r:id="rId38"/>
      <p:italic r:id="rId39"/>
    </p:embeddedFont>
    <p:embeddedFont>
      <p:font typeface="Mukta Light" panose="020B0604020202020204" charset="0"/>
      <p:regular r:id="rId40"/>
    </p:embeddedFont>
    <p:embeddedFont>
      <p:font typeface="Mukta ExtraBold" panose="020B0604020202020204" charset="0"/>
      <p:bold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Open Sans" panose="020B0606030504020204" pitchFamily="34" charset="0"/>
      <p:regular r:id="rId46"/>
      <p:bold r:id="rId47"/>
      <p:italic r:id="rId48"/>
      <p:boldItalic r:id="rId4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5030"/>
    <a:srgbClr val="C64F33"/>
    <a:srgbClr val="F5E3E4"/>
    <a:srgbClr val="B0424A"/>
    <a:srgbClr val="E8C2C5"/>
    <a:srgbClr val="C46067"/>
    <a:srgbClr val="E6E6E7"/>
    <a:srgbClr val="DDA3A7"/>
    <a:srgbClr val="F8ECED"/>
    <a:srgbClr val="D08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7" autoAdjust="0"/>
    <p:restoredTop sz="94660" autoAdjust="0"/>
  </p:normalViewPr>
  <p:slideViewPr>
    <p:cSldViewPr snapToGrid="0">
      <p:cViewPr varScale="1">
        <p:scale>
          <a:sx n="107" d="100"/>
          <a:sy n="107" d="100"/>
        </p:scale>
        <p:origin x="732" y="108"/>
      </p:cViewPr>
      <p:guideLst/>
    </p:cSldViewPr>
  </p:slideViewPr>
  <p:outlineViewPr>
    <p:cViewPr>
      <p:scale>
        <a:sx n="33" d="100"/>
        <a:sy n="33" d="100"/>
      </p:scale>
      <p:origin x="0" y="-83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93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0.fntdata"/><Relationship Id="rId21" Type="http://schemas.openxmlformats.org/officeDocument/2006/relationships/slide" Target="slides/slide19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font" Target="fonts/font18.fntdata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font" Target="fonts/font19.fntdata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20" Type="http://schemas.openxmlformats.org/officeDocument/2006/relationships/slide" Target="slides/slide18.xml"/><Relationship Id="rId41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7.fntdata"/><Relationship Id="rId49" Type="http://schemas.openxmlformats.org/officeDocument/2006/relationships/font" Target="fonts/font20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D9503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78-4E67-BC24-C2B7F23332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78-4E67-BC24-C2B7F23332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F78-4E67-BC24-C2B7F23332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4710304"/>
        <c:axId val="394711136"/>
      </c:barChart>
      <c:catAx>
        <c:axId val="394710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Overpass Light" panose="00000400000000000000" pitchFamily="2" charset="0"/>
                <a:ea typeface="+mn-ea"/>
                <a:cs typeface="+mn-cs"/>
              </a:defRPr>
            </a:pPr>
            <a:endParaRPr lang="de-DE"/>
          </a:p>
        </c:txPr>
        <c:crossAx val="394711136"/>
        <c:crosses val="autoZero"/>
        <c:auto val="1"/>
        <c:lblAlgn val="ctr"/>
        <c:lblOffset val="100"/>
        <c:noMultiLvlLbl val="0"/>
      </c:catAx>
      <c:valAx>
        <c:axId val="394711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Overpass Light" panose="00000400000000000000" pitchFamily="2" charset="0"/>
                <a:ea typeface="+mn-ea"/>
                <a:cs typeface="+mn-cs"/>
              </a:defRPr>
            </a:pPr>
            <a:endParaRPr lang="de-DE"/>
          </a:p>
        </c:txPr>
        <c:crossAx val="394710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Overpass Light" panose="00000400000000000000" pitchFamily="2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Overpass Light" panose="00000400000000000000" pitchFamily="2" charset="0"/>
        </a:defRPr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0424A"/>
            </a:solidFill>
          </c:spPr>
          <c:dPt>
            <c:idx val="0"/>
            <c:bubble3D val="0"/>
            <c:spPr>
              <a:solidFill>
                <a:srgbClr val="B0424A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9A4-4C9C-91BC-A6ACBC51BA85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AC-414E-9C3D-03D44577766E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46AC-414E-9C3D-03D44577766E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AC-414E-9C3D-03D44577766E}"/>
              </c:ext>
            </c:extLst>
          </c:dPt>
          <c:dPt>
            <c:idx val="4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46AC-414E-9C3D-03D44577766E}"/>
              </c:ext>
            </c:extLst>
          </c:dPt>
          <c:dPt>
            <c:idx val="5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AC-414E-9C3D-03D44577766E}"/>
              </c:ext>
            </c:extLst>
          </c:dPt>
          <c:dPt>
            <c:idx val="6"/>
            <c:bubble3D val="0"/>
            <c:spPr>
              <a:solidFill>
                <a:srgbClr val="F5E3E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46AC-414E-9C3D-03D44577766E}"/>
              </c:ext>
            </c:extLst>
          </c:dPt>
          <c:dPt>
            <c:idx val="7"/>
            <c:bubble3D val="0"/>
            <c:spPr>
              <a:solidFill>
                <a:srgbClr val="B0424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9A4-4C9C-91BC-A6ACBC51BA8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verpass Light" panose="00000400000000000000" pitchFamily="2" charset="0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AC-414E-9C3D-03D44577766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Overpass Light" panose="00000400000000000000" pitchFamily="2" charset="0"/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90DAD-DA95-4952-8F4C-677D6CC3888F}" type="datetimeFigureOut">
              <a:rPr lang="en-US" smtClean="0"/>
              <a:t>8/18/2021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6BC62-AA16-468F-BAAD-C1C5D5692D9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972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8DAC9-CE56-45B9-BF96-D611E1C00AE4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4C302-3856-43AF-8721-096C5222D9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498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D95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 userDrawn="1"/>
        </p:nvSpPr>
        <p:spPr>
          <a:xfrm flipH="1">
            <a:off x="1699491" y="0"/>
            <a:ext cx="10492500" cy="6858000"/>
          </a:xfrm>
          <a:custGeom>
            <a:avLst/>
            <a:gdLst>
              <a:gd name="connsiteX0" fmla="*/ 0 w 4975660"/>
              <a:gd name="connsiteY0" fmla="*/ 0 h 6858000"/>
              <a:gd name="connsiteX1" fmla="*/ 3304653 w 4975660"/>
              <a:gd name="connsiteY1" fmla="*/ 0 h 6858000"/>
              <a:gd name="connsiteX2" fmla="*/ 4975660 w 4975660"/>
              <a:gd name="connsiteY2" fmla="*/ 6858000 h 6858000"/>
              <a:gd name="connsiteX3" fmla="*/ 0 w 49756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5660" h="6858000">
                <a:moveTo>
                  <a:pt x="0" y="0"/>
                </a:moveTo>
                <a:lnTo>
                  <a:pt x="3304653" y="0"/>
                </a:lnTo>
                <a:lnTo>
                  <a:pt x="497566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95030"/>
          </a:solidFill>
          <a:ln>
            <a:noFill/>
          </a:ln>
          <a:effectLst>
            <a:outerShdw blurRad="965200" dist="50800" dir="13680000" sx="163000" sy="163000" algn="ctr" rotWithShape="0">
              <a:schemeClr val="tx1"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27564" y="651061"/>
            <a:ext cx="9735127" cy="3311484"/>
          </a:xfrm>
          <a:noFill/>
          <a:effectLst>
            <a:outerShdw blurRad="50800" dist="50800" dir="5400000" algn="ctr" rotWithShape="0">
              <a:schemeClr val="tx1">
                <a:alpha val="50000"/>
              </a:schemeClr>
            </a:outerShdw>
          </a:effectLst>
        </p:spPr>
        <p:txBody>
          <a:bodyPr anchor="b"/>
          <a:lstStyle>
            <a:lvl1pPr algn="l">
              <a:defRPr sz="11500" b="1">
                <a:solidFill>
                  <a:schemeClr val="bg1"/>
                </a:solidFill>
                <a:latin typeface="Basic" panose="02010503040500020004" pitchFamily="2" charset="0"/>
              </a:defRPr>
            </a:lvl1pPr>
          </a:lstStyle>
          <a:p>
            <a:r>
              <a:rPr lang="en-US" dirty="0" err="1" smtClean="0">
                <a:latin typeface="Nunito" pitchFamily="2" charset="0"/>
              </a:rPr>
              <a:t>DeliveryWare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46982" y="3648220"/>
            <a:ext cx="5615709" cy="830997"/>
          </a:xfrm>
          <a:effectLst>
            <a:outerShdw blurRad="50800" dist="50800" dir="54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Franchise Restaurant </a:t>
            </a:r>
            <a:br>
              <a:rPr lang="en-US" dirty="0" smtClean="0"/>
            </a:br>
            <a:r>
              <a:rPr lang="en-US" dirty="0" smtClean="0"/>
              <a:t>Presentation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576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19474" y="677041"/>
            <a:ext cx="4207071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>
                <a:latin typeface="Basic" panose="02010503040500020004" pitchFamily="2" charset="0"/>
              </a:defRPr>
            </a:lvl1pPr>
          </a:lstStyle>
          <a:p>
            <a:r>
              <a:rPr lang="en-US" dirty="0" smtClean="0"/>
              <a:t>Our Milestones</a:t>
            </a:r>
            <a:endParaRPr lang="en-US" dirty="0"/>
          </a:p>
        </p:txBody>
      </p:sp>
      <p:sp>
        <p:nvSpPr>
          <p:cNvPr id="47" name="Rectangle 46"/>
          <p:cNvSpPr/>
          <p:nvPr userDrawn="1"/>
        </p:nvSpPr>
        <p:spPr>
          <a:xfrm>
            <a:off x="-9524" y="4479636"/>
            <a:ext cx="12201524" cy="237836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1519473" y="2899504"/>
            <a:ext cx="1814854" cy="11221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4030" y="2899504"/>
            <a:ext cx="1814854" cy="11221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6408586" y="2899504"/>
            <a:ext cx="1814854" cy="11221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8853143" y="2899504"/>
            <a:ext cx="1814854" cy="11221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1519474" y="1960732"/>
            <a:ext cx="1814853" cy="904863"/>
          </a:xfrm>
        </p:spPr>
        <p:txBody>
          <a:bodyPr/>
          <a:lstStyle>
            <a:lvl1pPr algn="l">
              <a:defRPr sz="4400">
                <a:solidFill>
                  <a:schemeClr val="accent2">
                    <a:lumMod val="75000"/>
                  </a:schemeClr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64031" y="1960732"/>
            <a:ext cx="1814853" cy="904863"/>
          </a:xfrm>
        </p:spPr>
        <p:txBody>
          <a:bodyPr/>
          <a:lstStyle>
            <a:lvl1pPr algn="l">
              <a:defRPr sz="4400">
                <a:solidFill>
                  <a:schemeClr val="accent2">
                    <a:lumMod val="75000"/>
                  </a:schemeClr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408588" y="1960732"/>
            <a:ext cx="1814853" cy="904863"/>
          </a:xfrm>
        </p:spPr>
        <p:txBody>
          <a:bodyPr/>
          <a:lstStyle>
            <a:lvl1pPr algn="l">
              <a:defRPr sz="4400">
                <a:solidFill>
                  <a:schemeClr val="accent2">
                    <a:lumMod val="75000"/>
                  </a:schemeClr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8853144" y="1960732"/>
            <a:ext cx="1814853" cy="904863"/>
          </a:xfrm>
        </p:spPr>
        <p:txBody>
          <a:bodyPr/>
          <a:lstStyle>
            <a:lvl1pPr algn="l">
              <a:defRPr sz="4400">
                <a:solidFill>
                  <a:schemeClr val="accent2">
                    <a:lumMod val="75000"/>
                  </a:schemeClr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2001</a:t>
            </a:r>
            <a:endParaRPr lang="en-US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3657600" y="2265528"/>
            <a:ext cx="0" cy="2925308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>
            <a:off x="6114473" y="2265528"/>
            <a:ext cx="0" cy="2925308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 userDrawn="1"/>
        </p:nvCxnSpPr>
        <p:spPr>
          <a:xfrm>
            <a:off x="8534400" y="2265528"/>
            <a:ext cx="0" cy="2925308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9473" y="4999874"/>
            <a:ext cx="9148524" cy="1210029"/>
          </a:xfrm>
          <a:solidFill>
            <a:schemeClr val="accent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78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tw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8286" y="1391909"/>
            <a:ext cx="3228975" cy="5476875"/>
          </a:xfrm>
          <a:prstGeom prst="triangle">
            <a:avLst/>
          </a:prstGeo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3" name="Isosceles Triangle 22"/>
          <p:cNvSpPr/>
          <p:nvPr userDrawn="1"/>
        </p:nvSpPr>
        <p:spPr>
          <a:xfrm rot="10800000">
            <a:off x="0" y="10784"/>
            <a:ext cx="2170790" cy="3669030"/>
          </a:xfrm>
          <a:prstGeom prst="triangl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 userDrawn="1"/>
        </p:nvSpPr>
        <p:spPr>
          <a:xfrm rot="10800000">
            <a:off x="8004724" y="0"/>
            <a:ext cx="3854767" cy="6515257"/>
          </a:xfrm>
          <a:prstGeom prst="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503384" y="668578"/>
            <a:ext cx="3097054" cy="71865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Our Growth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6"/>
          </p:nvPr>
        </p:nvSpPr>
        <p:spPr>
          <a:xfrm>
            <a:off x="6441292" y="1863771"/>
            <a:ext cx="4579937" cy="3468687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441292" y="5525210"/>
            <a:ext cx="4579937" cy="609398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6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2306685" y="10784"/>
            <a:ext cx="3228975" cy="5410201"/>
          </a:xfrm>
          <a:custGeom>
            <a:avLst/>
            <a:gdLst>
              <a:gd name="connsiteX0" fmla="*/ 0 w 2504046"/>
              <a:gd name="connsiteY0" fmla="*/ 0 h 5410201"/>
              <a:gd name="connsiteX1" fmla="*/ 2504046 w 2504046"/>
              <a:gd name="connsiteY1" fmla="*/ 0 h 5410201"/>
              <a:gd name="connsiteX2" fmla="*/ 1252023 w 2504046"/>
              <a:gd name="connsiteY2" fmla="*/ 5410201 h 5410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4046" h="5410201">
                <a:moveTo>
                  <a:pt x="0" y="0"/>
                </a:moveTo>
                <a:lnTo>
                  <a:pt x="2504046" y="0"/>
                </a:lnTo>
                <a:lnTo>
                  <a:pt x="1252023" y="541020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21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33760" y="677041"/>
            <a:ext cx="6427985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Why Choose Our Franchise 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4655127"/>
            <a:ext cx="12192000" cy="2202873"/>
          </a:xfrm>
          <a:solidFill>
            <a:schemeClr val="accent2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33759" y="3113938"/>
            <a:ext cx="2354749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Startup Support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533760" y="3491045"/>
            <a:ext cx="2354750" cy="6093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5006757" y="3113938"/>
            <a:ext cx="2354752" cy="461666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Find Co-investments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5006757" y="3491045"/>
            <a:ext cx="2354753" cy="6093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8479762" y="3113937"/>
            <a:ext cx="2317806" cy="430374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Fair terms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479762" y="3491045"/>
            <a:ext cx="2317807" cy="6093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1533767" y="1933456"/>
            <a:ext cx="996990" cy="995146"/>
          </a:xfrm>
          <a:prstGeom prst="diamond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5006771" y="1933456"/>
            <a:ext cx="996990" cy="995146"/>
          </a:xfrm>
          <a:prstGeom prst="diamond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8"/>
          </p:nvPr>
        </p:nvSpPr>
        <p:spPr>
          <a:xfrm>
            <a:off x="8479776" y="1933456"/>
            <a:ext cx="996990" cy="995146"/>
          </a:xfrm>
          <a:prstGeom prst="diamond">
            <a:avLst/>
          </a:prstGeo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9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 userDrawn="1"/>
        </p:nvSpPr>
        <p:spPr>
          <a:xfrm rot="5400000">
            <a:off x="1105042" y="2298565"/>
            <a:ext cx="6858000" cy="22608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-1555349" y="2298563"/>
            <a:ext cx="6858000" cy="226087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34777" y="677041"/>
            <a:ext cx="6162035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Business Model Benefits</a:t>
            </a:r>
            <a:endParaRPr lang="en-US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762823" y="2465335"/>
            <a:ext cx="2241266" cy="916654"/>
          </a:xfrm>
        </p:spPr>
        <p:txBody>
          <a:bodyPr/>
          <a:lstStyle>
            <a:lvl1pPr algn="ctr">
              <a:defRPr sz="44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$50</a:t>
            </a:r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62822" y="3154942"/>
            <a:ext cx="2241268" cy="35086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Average Bill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62823" y="4067729"/>
            <a:ext cx="2241266" cy="916654"/>
          </a:xfrm>
        </p:spPr>
        <p:txBody>
          <a:bodyPr/>
          <a:lstStyle>
            <a:lvl1pPr algn="ctr">
              <a:defRPr sz="4400" baseline="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$ 25M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62822" y="4757336"/>
            <a:ext cx="2241268" cy="350865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Net Year Income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3452378" y="4067729"/>
            <a:ext cx="2163330" cy="916654"/>
          </a:xfrm>
        </p:spPr>
        <p:txBody>
          <a:bodyPr/>
          <a:lstStyle>
            <a:lvl1pPr algn="ctr">
              <a:defRPr sz="44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500</a:t>
            </a:r>
            <a:endParaRPr lang="en-US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3452377" y="4757336"/>
            <a:ext cx="2163332" cy="35086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Number of guests daily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3452378" y="2465335"/>
            <a:ext cx="2163330" cy="916654"/>
          </a:xfrm>
        </p:spPr>
        <p:txBody>
          <a:bodyPr/>
          <a:lstStyle>
            <a:lvl1pPr algn="ctr">
              <a:defRPr sz="44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18%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36" hasCustomPrompt="1"/>
          </p:nvPr>
        </p:nvSpPr>
        <p:spPr>
          <a:xfrm>
            <a:off x="3452377" y="3154942"/>
            <a:ext cx="2163332" cy="35086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Payback</a:t>
            </a:r>
            <a:endParaRPr lang="en-US" dirty="0"/>
          </a:p>
        </p:txBody>
      </p:sp>
      <p:sp>
        <p:nvSpPr>
          <p:cNvPr id="37" name="Rectangle 36"/>
          <p:cNvSpPr/>
          <p:nvPr userDrawn="1"/>
        </p:nvSpPr>
        <p:spPr>
          <a:xfrm>
            <a:off x="8626764" y="0"/>
            <a:ext cx="3565236" cy="6858000"/>
          </a:xfrm>
          <a:prstGeom prst="rect">
            <a:avLst/>
          </a:prstGeom>
          <a:solidFill>
            <a:srgbClr val="C64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13052" y="1653308"/>
            <a:ext cx="4696696" cy="4481127"/>
          </a:xfrm>
          <a:solidFill>
            <a:srgbClr val="D95030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88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 rot="10800000">
            <a:off x="0" y="2394892"/>
            <a:ext cx="6867237" cy="340741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5324763" y="2394892"/>
            <a:ext cx="6867237" cy="340741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9600" y="716194"/>
            <a:ext cx="10982036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Expenses For Opening A Restaurant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4101162" y="1957532"/>
            <a:ext cx="3998912" cy="4000500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60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and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44"/>
          <p:cNvSpPr/>
          <p:nvPr userDrawn="1"/>
        </p:nvSpPr>
        <p:spPr>
          <a:xfrm>
            <a:off x="8596547" y="0"/>
            <a:ext cx="3595452" cy="6858000"/>
          </a:xfrm>
          <a:custGeom>
            <a:avLst/>
            <a:gdLst>
              <a:gd name="connsiteX0" fmla="*/ 2128727 w 3595452"/>
              <a:gd name="connsiteY0" fmla="*/ 0 h 6858000"/>
              <a:gd name="connsiteX1" fmla="*/ 3595452 w 3595452"/>
              <a:gd name="connsiteY1" fmla="*/ 0 h 6858000"/>
              <a:gd name="connsiteX2" fmla="*/ 3595452 w 3595452"/>
              <a:gd name="connsiteY2" fmla="*/ 6858000 h 6858000"/>
              <a:gd name="connsiteX3" fmla="*/ 2128727 w 3595452"/>
              <a:gd name="connsiteY3" fmla="*/ 6858000 h 6858000"/>
              <a:gd name="connsiteX4" fmla="*/ 2002324 w 3595452"/>
              <a:gd name="connsiteY4" fmla="*/ 6793260 h 6858000"/>
              <a:gd name="connsiteX5" fmla="*/ 0 w 3595452"/>
              <a:gd name="connsiteY5" fmla="*/ 3429000 h 6858000"/>
              <a:gd name="connsiteX6" fmla="*/ 2002324 w 3595452"/>
              <a:gd name="connsiteY6" fmla="*/ 6474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95452" h="6858000">
                <a:moveTo>
                  <a:pt x="2128727" y="0"/>
                </a:moveTo>
                <a:lnTo>
                  <a:pt x="3595452" y="0"/>
                </a:lnTo>
                <a:lnTo>
                  <a:pt x="3595452" y="6858000"/>
                </a:lnTo>
                <a:lnTo>
                  <a:pt x="2128727" y="6858000"/>
                </a:lnTo>
                <a:lnTo>
                  <a:pt x="2002324" y="6793260"/>
                </a:lnTo>
                <a:cubicBezTo>
                  <a:pt x="809650" y="6145361"/>
                  <a:pt x="0" y="4881732"/>
                  <a:pt x="0" y="3429000"/>
                </a:cubicBezTo>
                <a:cubicBezTo>
                  <a:pt x="0" y="1976268"/>
                  <a:pt x="809650" y="712639"/>
                  <a:pt x="2002324" y="64740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630779" cy="6858000"/>
          </a:xfrm>
          <a:custGeom>
            <a:avLst/>
            <a:gdLst>
              <a:gd name="connsiteX0" fmla="*/ 0 w 5630779"/>
              <a:gd name="connsiteY0" fmla="*/ 0 h 6858000"/>
              <a:gd name="connsiteX1" fmla="*/ 4373071 w 5630779"/>
              <a:gd name="connsiteY1" fmla="*/ 0 h 6858000"/>
              <a:gd name="connsiteX2" fmla="*/ 4418720 w 5630779"/>
              <a:gd name="connsiteY2" fmla="*/ 52699 h 6858000"/>
              <a:gd name="connsiteX3" fmla="*/ 5623874 w 5630779"/>
              <a:gd name="connsiteY3" fmla="*/ 3155858 h 6858000"/>
              <a:gd name="connsiteX4" fmla="*/ 5630779 w 5630779"/>
              <a:gd name="connsiteY4" fmla="*/ 3428956 h 6858000"/>
              <a:gd name="connsiteX5" fmla="*/ 5630779 w 5630779"/>
              <a:gd name="connsiteY5" fmla="*/ 3429044 h 6858000"/>
              <a:gd name="connsiteX6" fmla="*/ 5623874 w 5630779"/>
              <a:gd name="connsiteY6" fmla="*/ 3702143 h 6858000"/>
              <a:gd name="connsiteX7" fmla="*/ 4418720 w 5630779"/>
              <a:gd name="connsiteY7" fmla="*/ 6805301 h 6858000"/>
              <a:gd name="connsiteX8" fmla="*/ 4373071 w 5630779"/>
              <a:gd name="connsiteY8" fmla="*/ 6858000 h 6858000"/>
              <a:gd name="connsiteX9" fmla="*/ 0 w 563077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30779" h="6858000">
                <a:moveTo>
                  <a:pt x="0" y="0"/>
                </a:moveTo>
                <a:lnTo>
                  <a:pt x="4373071" y="0"/>
                </a:lnTo>
                <a:lnTo>
                  <a:pt x="4418720" y="52699"/>
                </a:lnTo>
                <a:cubicBezTo>
                  <a:pt x="5121834" y="904676"/>
                  <a:pt x="5564258" y="1979768"/>
                  <a:pt x="5623874" y="3155858"/>
                </a:cubicBezTo>
                <a:lnTo>
                  <a:pt x="5630779" y="3428956"/>
                </a:lnTo>
                <a:lnTo>
                  <a:pt x="5630779" y="3429044"/>
                </a:lnTo>
                <a:lnTo>
                  <a:pt x="5623874" y="3702143"/>
                </a:lnTo>
                <a:cubicBezTo>
                  <a:pt x="5564258" y="4878232"/>
                  <a:pt x="5121834" y="5953324"/>
                  <a:pt x="4418720" y="6805301"/>
                </a:cubicBezTo>
                <a:lnTo>
                  <a:pt x="437307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811572" y="721258"/>
            <a:ext cx="4502541" cy="131112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Unique Restaurant Format</a:t>
            </a:r>
            <a:endParaRPr lang="en-US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839279" y="2271974"/>
            <a:ext cx="4502541" cy="11264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ex.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684905" y="4262084"/>
            <a:ext cx="1804739" cy="46166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5684904" y="4639191"/>
            <a:ext cx="1804740" cy="8679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230941" y="4262084"/>
            <a:ext cx="1804739" cy="46166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9230940" y="4639191"/>
            <a:ext cx="1804740" cy="8679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1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4780112" y="4518915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2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8289499" y="4516979"/>
            <a:ext cx="710122" cy="71705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62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and 4 photo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5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64725" y="2033892"/>
            <a:ext cx="2768838" cy="3854153"/>
          </a:xfrm>
          <a:prstGeom prst="rect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385609" y="677041"/>
            <a:ext cx="4586762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What Do We Offer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37639" y="1760550"/>
            <a:ext cx="2156372" cy="2057400"/>
          </a:xfr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580049" y="1760550"/>
            <a:ext cx="2156372" cy="2057400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37639" y="4103988"/>
            <a:ext cx="2156372" cy="2057400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580049" y="4103988"/>
            <a:ext cx="2156372" cy="2057400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1450763" y="1760550"/>
            <a:ext cx="4400838" cy="44008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117680" y="2237279"/>
            <a:ext cx="3197804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117678" y="2614386"/>
            <a:ext cx="3197805" cy="11264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2117680" y="4179782"/>
            <a:ext cx="3197804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117678" y="4556889"/>
            <a:ext cx="3197805" cy="11264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041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ight Triangle 26"/>
          <p:cNvSpPr/>
          <p:nvPr userDrawn="1"/>
        </p:nvSpPr>
        <p:spPr>
          <a:xfrm flipH="1">
            <a:off x="6096001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Triangle 25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97833" y="677041"/>
            <a:ext cx="6162035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Restaurant Interior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934777" y="3871737"/>
            <a:ext cx="2435440" cy="2323658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617017" y="1602377"/>
            <a:ext cx="3384674" cy="4593018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248491" y="1602377"/>
            <a:ext cx="4037818" cy="2323658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7248492" y="4168344"/>
            <a:ext cx="4037817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248491" y="4545451"/>
            <a:ext cx="4037818" cy="90676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934777" y="3196045"/>
            <a:ext cx="2435440" cy="531223"/>
          </a:xfrm>
          <a:prstGeom prst="rect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 userDrawn="1"/>
        </p:nvSpPr>
        <p:spPr>
          <a:xfrm>
            <a:off x="7248491" y="5671913"/>
            <a:ext cx="4037818" cy="531223"/>
          </a:xfrm>
          <a:prstGeom prst="rect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96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ight Triangle 17"/>
          <p:cNvSpPr/>
          <p:nvPr userDrawn="1"/>
        </p:nvSpPr>
        <p:spPr>
          <a:xfrm flipH="1">
            <a:off x="6096001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Triangle 18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9600" y="716194"/>
            <a:ext cx="10982036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Popular Menu Items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104583" y="2005330"/>
            <a:ext cx="2099417" cy="3922521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734239" y="2005330"/>
            <a:ext cx="2099417" cy="3922521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63895" y="2005330"/>
            <a:ext cx="2099417" cy="3922521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993552" y="2005330"/>
            <a:ext cx="2099417" cy="3922521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201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entagon 32"/>
          <p:cNvSpPr/>
          <p:nvPr userDrawn="1"/>
        </p:nvSpPr>
        <p:spPr>
          <a:xfrm rot="5400000">
            <a:off x="2124576" y="471444"/>
            <a:ext cx="3002594" cy="2059709"/>
          </a:xfrm>
          <a:prstGeom prst="homePlat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iamond 1"/>
          <p:cNvSpPr/>
          <p:nvPr userDrawn="1"/>
        </p:nvSpPr>
        <p:spPr>
          <a:xfrm>
            <a:off x="897309" y="1912497"/>
            <a:ext cx="2553943" cy="2553942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Triangle 33"/>
          <p:cNvSpPr/>
          <p:nvPr userDrawn="1"/>
        </p:nvSpPr>
        <p:spPr>
          <a:xfrm flipH="1">
            <a:off x="6096001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 userDrawn="1"/>
        </p:nvSpPr>
        <p:spPr>
          <a:xfrm>
            <a:off x="2341965" y="3344253"/>
            <a:ext cx="2553943" cy="2553942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/>
          <p:cNvSpPr/>
          <p:nvPr userDrawn="1"/>
        </p:nvSpPr>
        <p:spPr>
          <a:xfrm>
            <a:off x="5231276" y="3344253"/>
            <a:ext cx="2553943" cy="2553942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 userDrawn="1"/>
        </p:nvSpPr>
        <p:spPr>
          <a:xfrm>
            <a:off x="3786620" y="1912497"/>
            <a:ext cx="2553943" cy="2553942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Placeholder 1"/>
          <p:cNvSpPr>
            <a:spLocks noGrp="1"/>
          </p:cNvSpPr>
          <p:nvPr userDrawn="1">
            <p:ph type="title" hasCustomPrompt="1"/>
          </p:nvPr>
        </p:nvSpPr>
        <p:spPr>
          <a:xfrm>
            <a:off x="1594321" y="677040"/>
            <a:ext cx="9003358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Room Requirements and Bar Space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1821136" y="2399707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4710447" y="2399707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28"/>
          </p:nvPr>
        </p:nvSpPr>
        <p:spPr>
          <a:xfrm>
            <a:off x="3265792" y="3881179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6155103" y="3881179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728060" y="4503180"/>
            <a:ext cx="1804739" cy="497957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156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728059" y="4880287"/>
            <a:ext cx="1804740" cy="32874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1259552" y="3002596"/>
            <a:ext cx="1804739" cy="53553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148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1259551" y="3379703"/>
            <a:ext cx="1804740" cy="35086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4195039" y="3002596"/>
            <a:ext cx="1804739" cy="53553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359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4195038" y="3379703"/>
            <a:ext cx="1804740" cy="32874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5616539" y="4503180"/>
            <a:ext cx="1804739" cy="53553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789</a:t>
            </a:r>
            <a:endParaRPr lang="en-US" dirty="0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5616538" y="4880287"/>
            <a:ext cx="1804740" cy="35086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709047" y="1801591"/>
            <a:ext cx="2702975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Other Requirements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36" hasCustomPrompt="1"/>
          </p:nvPr>
        </p:nvSpPr>
        <p:spPr>
          <a:xfrm>
            <a:off x="8709046" y="2263256"/>
            <a:ext cx="2702976" cy="3316805"/>
          </a:xfrm>
        </p:spPr>
        <p:txBody>
          <a:bodyPr/>
          <a:lstStyle>
            <a:lvl1pPr marL="285750" indent="-285750">
              <a:buClr>
                <a:srgbClr val="B0424A"/>
              </a:buClr>
              <a:buFont typeface="Arial" panose="020B0604020202020204" pitchFamily="34" charset="0"/>
              <a:buChar char="•"/>
              <a:defRPr baseline="0"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endParaRPr lang="en-US" dirty="0" smtClean="0"/>
          </a:p>
          <a:p>
            <a:pPr lvl="0"/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 smtClean="0"/>
          </a:p>
          <a:p>
            <a:pPr lvl="0"/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</a:p>
          <a:p>
            <a:pPr lvl="0"/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endParaRPr lang="en-US" dirty="0" smtClean="0"/>
          </a:p>
          <a:p>
            <a:pPr lvl="0"/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</a:t>
            </a:r>
          </a:p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endParaRPr lang="en-US" dirty="0" smtClean="0"/>
          </a:p>
          <a:p>
            <a:pPr lvl="0"/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 smtClean="0"/>
          </a:p>
          <a:p>
            <a:pPr lvl="0"/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</a:p>
        </p:txBody>
      </p:sp>
      <p:sp>
        <p:nvSpPr>
          <p:cNvPr id="4" name="Pentagon 3"/>
          <p:cNvSpPr/>
          <p:nvPr userDrawn="1"/>
        </p:nvSpPr>
        <p:spPr>
          <a:xfrm rot="16200000">
            <a:off x="4074738" y="4839288"/>
            <a:ext cx="1977712" cy="2059709"/>
          </a:xfrm>
          <a:prstGeom prst="homePlat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57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/>
          <p:cNvSpPr/>
          <p:nvPr userDrawn="1"/>
        </p:nvSpPr>
        <p:spPr>
          <a:xfrm rot="2716867">
            <a:off x="2884345" y="3785739"/>
            <a:ext cx="6560223" cy="5004003"/>
          </a:xfrm>
          <a:custGeom>
            <a:avLst/>
            <a:gdLst>
              <a:gd name="connsiteX0" fmla="*/ 0 w 6560223"/>
              <a:gd name="connsiteY0" fmla="*/ 0 h 5004003"/>
              <a:gd name="connsiteX1" fmla="*/ 6560223 w 6560223"/>
              <a:gd name="connsiteY1" fmla="*/ 0 h 5004003"/>
              <a:gd name="connsiteX2" fmla="*/ 1605084 w 6560223"/>
              <a:gd name="connsiteY2" fmla="*/ 5004003 h 5004003"/>
              <a:gd name="connsiteX3" fmla="*/ 0 w 6560223"/>
              <a:gd name="connsiteY3" fmla="*/ 5004003 h 5004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0223" h="5004003">
                <a:moveTo>
                  <a:pt x="0" y="0"/>
                </a:moveTo>
                <a:lnTo>
                  <a:pt x="6560223" y="0"/>
                </a:lnTo>
                <a:lnTo>
                  <a:pt x="1605084" y="5004003"/>
                </a:lnTo>
                <a:lnTo>
                  <a:pt x="0" y="5004003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083584" y="1706372"/>
            <a:ext cx="3662125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083583" y="2083480"/>
            <a:ext cx="3662126" cy="860692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862346" y="1985034"/>
            <a:ext cx="2157984" cy="2154000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50893" y="763429"/>
            <a:ext cx="2157984" cy="2154000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6"/>
          </p:nvPr>
        </p:nvSpPr>
        <p:spPr>
          <a:xfrm>
            <a:off x="1884307" y="1"/>
            <a:ext cx="2157984" cy="1705387"/>
          </a:xfrm>
          <a:custGeom>
            <a:avLst/>
            <a:gdLst>
              <a:gd name="connsiteX0" fmla="*/ 629549 w 2157984"/>
              <a:gd name="connsiteY0" fmla="*/ 0 h 1705387"/>
              <a:gd name="connsiteX1" fmla="*/ 1528435 w 2157984"/>
              <a:gd name="connsiteY1" fmla="*/ 0 h 1705387"/>
              <a:gd name="connsiteX2" fmla="*/ 2157984 w 2157984"/>
              <a:gd name="connsiteY2" fmla="*/ 628387 h 1705387"/>
              <a:gd name="connsiteX3" fmla="*/ 1078992 w 2157984"/>
              <a:gd name="connsiteY3" fmla="*/ 1705387 h 1705387"/>
              <a:gd name="connsiteX4" fmla="*/ 0 w 2157984"/>
              <a:gd name="connsiteY4" fmla="*/ 628387 h 170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7984" h="1705387">
                <a:moveTo>
                  <a:pt x="629549" y="0"/>
                </a:moveTo>
                <a:lnTo>
                  <a:pt x="1528435" y="0"/>
                </a:lnTo>
                <a:lnTo>
                  <a:pt x="2157984" y="628387"/>
                </a:lnTo>
                <a:lnTo>
                  <a:pt x="1078992" y="1705387"/>
                </a:lnTo>
                <a:lnTo>
                  <a:pt x="0" y="628387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3090528" y="754419"/>
            <a:ext cx="2157984" cy="2154000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648166" y="3187352"/>
            <a:ext cx="2157984" cy="2154000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9"/>
          </p:nvPr>
        </p:nvSpPr>
        <p:spPr>
          <a:xfrm>
            <a:off x="0" y="1983065"/>
            <a:ext cx="1591970" cy="2154000"/>
          </a:xfrm>
          <a:custGeom>
            <a:avLst/>
            <a:gdLst>
              <a:gd name="connsiteX0" fmla="*/ 512978 w 1591970"/>
              <a:gd name="connsiteY0" fmla="*/ 0 h 2154000"/>
              <a:gd name="connsiteX1" fmla="*/ 1591970 w 1591970"/>
              <a:gd name="connsiteY1" fmla="*/ 1077000 h 2154000"/>
              <a:gd name="connsiteX2" fmla="*/ 512978 w 1591970"/>
              <a:gd name="connsiteY2" fmla="*/ 2154000 h 2154000"/>
              <a:gd name="connsiteX3" fmla="*/ 0 w 1591970"/>
              <a:gd name="connsiteY3" fmla="*/ 1641969 h 2154000"/>
              <a:gd name="connsiteX4" fmla="*/ 0 w 1591970"/>
              <a:gd name="connsiteY4" fmla="*/ 512031 h 21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1970" h="2154000">
                <a:moveTo>
                  <a:pt x="512978" y="0"/>
                </a:moveTo>
                <a:lnTo>
                  <a:pt x="1591970" y="1077000"/>
                </a:lnTo>
                <a:lnTo>
                  <a:pt x="512978" y="2154000"/>
                </a:lnTo>
                <a:lnTo>
                  <a:pt x="0" y="1641969"/>
                </a:lnTo>
                <a:lnTo>
                  <a:pt x="0" y="512031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>
          <a:xfrm>
            <a:off x="0" y="1477560"/>
            <a:ext cx="366356" cy="731360"/>
          </a:xfrm>
          <a:custGeom>
            <a:avLst/>
            <a:gdLst>
              <a:gd name="connsiteX0" fmla="*/ 0 w 366356"/>
              <a:gd name="connsiteY0" fmla="*/ 0 h 731360"/>
              <a:gd name="connsiteX1" fmla="*/ 366356 w 366356"/>
              <a:gd name="connsiteY1" fmla="*/ 365680 h 731360"/>
              <a:gd name="connsiteX2" fmla="*/ 0 w 366356"/>
              <a:gd name="connsiteY2" fmla="*/ 731360 h 73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6356" h="731360">
                <a:moveTo>
                  <a:pt x="0" y="0"/>
                </a:moveTo>
                <a:lnTo>
                  <a:pt x="366356" y="365680"/>
                </a:lnTo>
                <a:lnTo>
                  <a:pt x="0" y="731360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1591970" cy="1692094"/>
          </a:xfrm>
          <a:custGeom>
            <a:avLst/>
            <a:gdLst>
              <a:gd name="connsiteX0" fmla="*/ 50218 w 1591970"/>
              <a:gd name="connsiteY0" fmla="*/ 0 h 1692094"/>
              <a:gd name="connsiteX1" fmla="*/ 975738 w 1591970"/>
              <a:gd name="connsiteY1" fmla="*/ 0 h 1692094"/>
              <a:gd name="connsiteX2" fmla="*/ 1591970 w 1591970"/>
              <a:gd name="connsiteY2" fmla="*/ 615094 h 1692094"/>
              <a:gd name="connsiteX3" fmla="*/ 512978 w 1591970"/>
              <a:gd name="connsiteY3" fmla="*/ 1692094 h 1692094"/>
              <a:gd name="connsiteX4" fmla="*/ 0 w 1591970"/>
              <a:gd name="connsiteY4" fmla="*/ 1180063 h 1692094"/>
              <a:gd name="connsiteX5" fmla="*/ 0 w 1591970"/>
              <a:gd name="connsiteY5" fmla="*/ 50125 h 1692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1970" h="1692094">
                <a:moveTo>
                  <a:pt x="50218" y="0"/>
                </a:moveTo>
                <a:lnTo>
                  <a:pt x="975738" y="0"/>
                </a:lnTo>
                <a:lnTo>
                  <a:pt x="1591970" y="615094"/>
                </a:lnTo>
                <a:lnTo>
                  <a:pt x="512978" y="1692094"/>
                </a:lnTo>
                <a:lnTo>
                  <a:pt x="0" y="1180063"/>
                </a:lnTo>
                <a:lnTo>
                  <a:pt x="0" y="50125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22"/>
          </p:nvPr>
        </p:nvSpPr>
        <p:spPr>
          <a:xfrm>
            <a:off x="1260452" y="0"/>
            <a:ext cx="946664" cy="472458"/>
          </a:xfrm>
          <a:custGeom>
            <a:avLst/>
            <a:gdLst>
              <a:gd name="connsiteX0" fmla="*/ 0 w 946664"/>
              <a:gd name="connsiteY0" fmla="*/ 0 h 472458"/>
              <a:gd name="connsiteX1" fmla="*/ 946664 w 946664"/>
              <a:gd name="connsiteY1" fmla="*/ 0 h 472458"/>
              <a:gd name="connsiteX2" fmla="*/ 473332 w 946664"/>
              <a:gd name="connsiteY2" fmla="*/ 472458 h 472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6664" h="472458">
                <a:moveTo>
                  <a:pt x="0" y="0"/>
                </a:moveTo>
                <a:lnTo>
                  <a:pt x="946664" y="0"/>
                </a:lnTo>
                <a:lnTo>
                  <a:pt x="473332" y="472458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7083584" y="3306572"/>
            <a:ext cx="3662125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7083583" y="3683680"/>
            <a:ext cx="3662126" cy="860692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083584" y="4921480"/>
            <a:ext cx="3662125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083583" y="5298588"/>
            <a:ext cx="3662126" cy="860692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6219533" y="1829656"/>
            <a:ext cx="857542" cy="978729"/>
          </a:xfrm>
        </p:spPr>
        <p:txBody>
          <a:bodyPr/>
          <a:lstStyle>
            <a:lvl1pPr>
              <a:defRPr sz="48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01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6219533" y="3443131"/>
            <a:ext cx="857542" cy="978729"/>
          </a:xfrm>
        </p:spPr>
        <p:txBody>
          <a:bodyPr/>
          <a:lstStyle>
            <a:lvl1pPr>
              <a:defRPr sz="48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02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219533" y="5052856"/>
            <a:ext cx="857542" cy="978729"/>
          </a:xfrm>
        </p:spPr>
        <p:txBody>
          <a:bodyPr/>
          <a:lstStyle>
            <a:lvl1pPr>
              <a:defRPr sz="48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03</a:t>
            </a:r>
            <a:endParaRPr lang="en-US" dirty="0"/>
          </a:p>
        </p:txBody>
      </p:sp>
      <p:sp>
        <p:nvSpPr>
          <p:cNvPr id="3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219532" y="668578"/>
            <a:ext cx="4705643" cy="71865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Table of Contents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6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5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546195" y="694271"/>
            <a:ext cx="6049389" cy="131112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Support At All Stages</a:t>
            </a:r>
            <a:br>
              <a:rPr lang="en-US" dirty="0" smtClean="0"/>
            </a:br>
            <a:r>
              <a:rPr lang="en-US" dirty="0" smtClean="0"/>
              <a:t>Of Cooperation</a:t>
            </a:r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61980" y="3522866"/>
            <a:ext cx="2087419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661979" y="3899973"/>
            <a:ext cx="2087420" cy="138499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266634" y="3522866"/>
            <a:ext cx="2087419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7266633" y="3899973"/>
            <a:ext cx="2087420" cy="138499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9871287" y="3522866"/>
            <a:ext cx="2087419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9871286" y="3899973"/>
            <a:ext cx="2087420" cy="138499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40" name="Picture Placeholder 39"/>
          <p:cNvSpPr>
            <a:spLocks noGrp="1"/>
          </p:cNvSpPr>
          <p:nvPr>
            <p:ph type="pic" sz="quarter" idx="11"/>
          </p:nvPr>
        </p:nvSpPr>
        <p:spPr>
          <a:xfrm>
            <a:off x="-24505" y="2"/>
            <a:ext cx="4083242" cy="6857998"/>
          </a:xfrm>
          <a:custGeom>
            <a:avLst/>
            <a:gdLst>
              <a:gd name="connsiteX0" fmla="*/ 0 w 4762760"/>
              <a:gd name="connsiteY0" fmla="*/ 0 h 6857998"/>
              <a:gd name="connsiteX1" fmla="*/ 4762760 w 4762760"/>
              <a:gd name="connsiteY1" fmla="*/ 6857998 h 6857998"/>
              <a:gd name="connsiteX2" fmla="*/ 0 w 4762760"/>
              <a:gd name="connsiteY2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760" h="6857998">
                <a:moveTo>
                  <a:pt x="0" y="0"/>
                </a:moveTo>
                <a:lnTo>
                  <a:pt x="4762760" y="6857998"/>
                </a:lnTo>
                <a:lnTo>
                  <a:pt x="0" y="685799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10"/>
          </p:nvPr>
        </p:nvSpPr>
        <p:spPr>
          <a:xfrm>
            <a:off x="341034" y="1"/>
            <a:ext cx="2808524" cy="4710391"/>
          </a:xfrm>
          <a:custGeom>
            <a:avLst/>
            <a:gdLst>
              <a:gd name="connsiteX0" fmla="*/ 0 w 2770523"/>
              <a:gd name="connsiteY0" fmla="*/ 0 h 2770523"/>
              <a:gd name="connsiteX1" fmla="*/ 2770523 w 2770523"/>
              <a:gd name="connsiteY1" fmla="*/ 0 h 2770523"/>
              <a:gd name="connsiteX2" fmla="*/ 2770523 w 2770523"/>
              <a:gd name="connsiteY2" fmla="*/ 2770523 h 2770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70523" h="2770523">
                <a:moveTo>
                  <a:pt x="0" y="0"/>
                </a:moveTo>
                <a:lnTo>
                  <a:pt x="2770523" y="0"/>
                </a:lnTo>
                <a:lnTo>
                  <a:pt x="2770523" y="277052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3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4530690" y="2809682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4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7135344" y="2809682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5" name="Picture Placeholder 6"/>
          <p:cNvSpPr>
            <a:spLocks noGrp="1"/>
          </p:cNvSpPr>
          <p:nvPr>
            <p:ph type="pic" sz="quarter" idx="28"/>
          </p:nvPr>
        </p:nvSpPr>
        <p:spPr>
          <a:xfrm>
            <a:off x="9739997" y="2809682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6811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96816" y="695615"/>
            <a:ext cx="4035767" cy="131112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Helping You Run Your Business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6543673" y="0"/>
            <a:ext cx="4600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019636" y="1761317"/>
            <a:ext cx="3648075" cy="4391024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33761" y="3061809"/>
            <a:ext cx="3166823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533760" y="3438916"/>
            <a:ext cx="3166824" cy="1621406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177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ight Triangle 39"/>
          <p:cNvSpPr/>
          <p:nvPr userDrawn="1"/>
        </p:nvSpPr>
        <p:spPr>
          <a:xfrm flipH="1">
            <a:off x="6096001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Triangle 40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1" y="1006765"/>
            <a:ext cx="7416801" cy="4844472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Title Placeholder 1"/>
          <p:cNvSpPr>
            <a:spLocks noGrp="1"/>
          </p:cNvSpPr>
          <p:nvPr userDrawn="1">
            <p:ph type="title" hasCustomPrompt="1"/>
          </p:nvPr>
        </p:nvSpPr>
        <p:spPr>
          <a:xfrm>
            <a:off x="910830" y="4519367"/>
            <a:ext cx="4159934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Specialist visits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192657" y="1934210"/>
            <a:ext cx="3343561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8192656" y="2311317"/>
            <a:ext cx="3343562" cy="8659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8192657" y="3873847"/>
            <a:ext cx="3343561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92656" y="4250954"/>
            <a:ext cx="3343562" cy="8659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44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6904476" y="2208895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5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6904476" y="4148532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1895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Right Triangle 393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985162" y="694169"/>
            <a:ext cx="5742203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Finding The Right Place</a:t>
            </a:r>
            <a:endParaRPr lang="en-US" dirty="0"/>
          </a:p>
        </p:txBody>
      </p:sp>
      <p:sp>
        <p:nvSpPr>
          <p:cNvPr id="2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1182739" y="2111395"/>
            <a:ext cx="234555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1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182737" y="2488502"/>
            <a:ext cx="2345553" cy="10902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39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182739" y="3990990"/>
            <a:ext cx="234555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9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182737" y="4368098"/>
            <a:ext cx="2345553" cy="11228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990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urved Connector 5"/>
          <p:cNvCxnSpPr/>
          <p:nvPr userDrawn="1"/>
        </p:nvCxnSpPr>
        <p:spPr>
          <a:xfrm>
            <a:off x="10454028" y="1965218"/>
            <a:ext cx="12700" cy="2682192"/>
          </a:xfrm>
          <a:prstGeom prst="curvedConnector3">
            <a:avLst>
              <a:gd name="adj1" fmla="val 8927268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V="1">
            <a:off x="6448850" y="4643337"/>
            <a:ext cx="3338946" cy="303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 flipV="1">
            <a:off x="6386177" y="1958111"/>
            <a:ext cx="3338946" cy="303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ight Triangle 46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 userDrawn="1"/>
        </p:nvCxnSpPr>
        <p:spPr>
          <a:xfrm flipV="1">
            <a:off x="2465006" y="4643337"/>
            <a:ext cx="3338946" cy="303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058441" y="677041"/>
            <a:ext cx="3919301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Road Map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996215" y="2591465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tx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996214" y="2968572"/>
            <a:ext cx="2199568" cy="6093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7" name="Diamond 16"/>
          <p:cNvSpPr/>
          <p:nvPr userDrawn="1"/>
        </p:nvSpPr>
        <p:spPr>
          <a:xfrm>
            <a:off x="5546436" y="1411582"/>
            <a:ext cx="1099127" cy="1099127"/>
          </a:xfrm>
          <a:prstGeom prst="diamond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iamond 17"/>
          <p:cNvSpPr/>
          <p:nvPr userDrawn="1"/>
        </p:nvSpPr>
        <p:spPr>
          <a:xfrm>
            <a:off x="9465737" y="1411582"/>
            <a:ext cx="1099127" cy="1099127"/>
          </a:xfrm>
          <a:prstGeom prst="diamond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iamond 18"/>
          <p:cNvSpPr/>
          <p:nvPr userDrawn="1"/>
        </p:nvSpPr>
        <p:spPr>
          <a:xfrm>
            <a:off x="1627135" y="4093774"/>
            <a:ext cx="1099127" cy="1099127"/>
          </a:xfrm>
          <a:prstGeom prst="diamond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iamond 19"/>
          <p:cNvSpPr/>
          <p:nvPr userDrawn="1"/>
        </p:nvSpPr>
        <p:spPr>
          <a:xfrm>
            <a:off x="5546436" y="4093774"/>
            <a:ext cx="1099127" cy="1099127"/>
          </a:xfrm>
          <a:prstGeom prst="diamond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iamond 20"/>
          <p:cNvSpPr/>
          <p:nvPr userDrawn="1"/>
        </p:nvSpPr>
        <p:spPr>
          <a:xfrm>
            <a:off x="9465737" y="4093774"/>
            <a:ext cx="1099127" cy="1099127"/>
          </a:xfrm>
          <a:prstGeom prst="diamond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8921671" y="2591465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tx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921670" y="2968572"/>
            <a:ext cx="2199568" cy="6093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079995" y="5273657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tx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Step 5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1079994" y="5650764"/>
            <a:ext cx="2199568" cy="6093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4996215" y="5273657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tx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Step 4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996214" y="5650764"/>
            <a:ext cx="2199568" cy="6093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8912434" y="5273657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tx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8912433" y="5650764"/>
            <a:ext cx="2199568" cy="6093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5546434" y="1660519"/>
            <a:ext cx="1099130" cy="609398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9471889" y="1660519"/>
            <a:ext cx="1099130" cy="609398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9462652" y="4337252"/>
            <a:ext cx="1099130" cy="609398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5546433" y="4337252"/>
            <a:ext cx="1099130" cy="609398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04</a:t>
            </a:r>
            <a:endParaRPr lang="en-US" dirty="0"/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1621631" y="4337252"/>
            <a:ext cx="1099130" cy="609398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05</a:t>
            </a:r>
            <a:endParaRPr lang="en-US" dirty="0"/>
          </a:p>
        </p:txBody>
      </p:sp>
      <p:sp>
        <p:nvSpPr>
          <p:cNvPr id="10" name="Isosceles Triangle 9"/>
          <p:cNvSpPr/>
          <p:nvPr userDrawn="1"/>
        </p:nvSpPr>
        <p:spPr>
          <a:xfrm rot="5400000">
            <a:off x="7974386" y="1895163"/>
            <a:ext cx="162527" cy="1401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/>
          <p:cNvSpPr/>
          <p:nvPr userDrawn="1"/>
        </p:nvSpPr>
        <p:spPr>
          <a:xfrm rot="16200000">
            <a:off x="8039039" y="4571896"/>
            <a:ext cx="162527" cy="1401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 userDrawn="1"/>
        </p:nvSpPr>
        <p:spPr>
          <a:xfrm rot="16200000">
            <a:off x="4059240" y="4571896"/>
            <a:ext cx="162527" cy="1401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74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6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Placeholder 1"/>
          <p:cNvSpPr>
            <a:spLocks noGrp="1"/>
          </p:cNvSpPr>
          <p:nvPr userDrawn="1">
            <p:ph type="title" hasCustomPrompt="1"/>
          </p:nvPr>
        </p:nvSpPr>
        <p:spPr>
          <a:xfrm>
            <a:off x="1594321" y="677040"/>
            <a:ext cx="9003358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Mockup Device</a:t>
            </a:r>
            <a:endParaRPr lang="en-US" dirty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080653" y="1838036"/>
            <a:ext cx="5144656" cy="2955637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66347" y="2833752"/>
            <a:ext cx="3352802" cy="46166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66345" y="3210860"/>
            <a:ext cx="3352803" cy="8679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4728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 rot="16200000">
            <a:off x="1450782" y="466026"/>
            <a:ext cx="396619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 rot="5400000">
            <a:off x="6779902" y="466026"/>
            <a:ext cx="396619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33760" y="692036"/>
            <a:ext cx="4035767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Mockup Device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/>
          </p:nvPr>
        </p:nvSpPr>
        <p:spPr>
          <a:xfrm rot="21100976">
            <a:off x="7391110" y="802009"/>
            <a:ext cx="2185854" cy="4626450"/>
          </a:xfrm>
          <a:prstGeom prst="roundRect">
            <a:avLst>
              <a:gd name="adj" fmla="val 14554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2957814" y="2653568"/>
            <a:ext cx="234555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2957812" y="3030675"/>
            <a:ext cx="2345553" cy="6093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2957814" y="4541557"/>
            <a:ext cx="234555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2957812" y="4918664"/>
            <a:ext cx="2345553" cy="6093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2957814" y="2195780"/>
            <a:ext cx="2345552" cy="609398"/>
          </a:xfrm>
        </p:spPr>
        <p:txBody>
          <a:bodyPr/>
          <a:lstStyle>
            <a:lvl1pPr>
              <a:defRPr sz="28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65%</a:t>
            </a:r>
            <a:endParaRPr lang="en-US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2957814" y="4083769"/>
            <a:ext cx="2345552" cy="609398"/>
          </a:xfrm>
        </p:spPr>
        <p:txBody>
          <a:bodyPr/>
          <a:lstStyle>
            <a:lvl1pPr>
              <a:defRPr sz="28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45%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4"/>
          </p:nvPr>
        </p:nvSpPr>
        <p:spPr>
          <a:xfrm rot="596839">
            <a:off x="8499972" y="1505198"/>
            <a:ext cx="2185854" cy="4626450"/>
          </a:xfrm>
          <a:prstGeom prst="roundRect">
            <a:avLst>
              <a:gd name="adj" fmla="val 14554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480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4664364"/>
          </a:xfrm>
          <a:custGeom>
            <a:avLst/>
            <a:gdLst>
              <a:gd name="connsiteX0" fmla="*/ 0 w 12192000"/>
              <a:gd name="connsiteY0" fmla="*/ 0 h 4664364"/>
              <a:gd name="connsiteX1" fmla="*/ 12192000 w 12192000"/>
              <a:gd name="connsiteY1" fmla="*/ 0 h 4664364"/>
              <a:gd name="connsiteX2" fmla="*/ 12192000 w 12192000"/>
              <a:gd name="connsiteY2" fmla="*/ 2636379 h 4664364"/>
              <a:gd name="connsiteX3" fmla="*/ 0 w 12192000"/>
              <a:gd name="connsiteY3" fmla="*/ 4664364 h 4664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64364">
                <a:moveTo>
                  <a:pt x="0" y="0"/>
                </a:moveTo>
                <a:lnTo>
                  <a:pt x="12192000" y="0"/>
                </a:lnTo>
                <a:lnTo>
                  <a:pt x="12192000" y="2636379"/>
                </a:lnTo>
                <a:lnTo>
                  <a:pt x="0" y="4664364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017160" y="694169"/>
            <a:ext cx="3654785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Mockup Device</a:t>
            </a:r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2036" y="2447636"/>
            <a:ext cx="7028874" cy="4410364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939235" y="4202699"/>
            <a:ext cx="2735529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939234" y="4579806"/>
            <a:ext cx="2735530" cy="164352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3597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/>
          <p:cNvSpPr/>
          <p:nvPr userDrawn="1"/>
        </p:nvSpPr>
        <p:spPr>
          <a:xfrm rot="10800000">
            <a:off x="0" y="10783"/>
            <a:ext cx="3057236" cy="5167285"/>
          </a:xfrm>
          <a:prstGeom prst="triangl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 userDrawn="1"/>
        </p:nvSpPr>
        <p:spPr>
          <a:xfrm>
            <a:off x="8252449" y="342743"/>
            <a:ext cx="3854767" cy="6515257"/>
          </a:xfrm>
          <a:prstGeom prst="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94321" y="677040"/>
            <a:ext cx="9003358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Do You Have Any Questions</a:t>
            </a:r>
            <a:r>
              <a:rPr lang="ru-RU" dirty="0" smtClean="0"/>
              <a:t>?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39550" y="2010956"/>
            <a:ext cx="4312899" cy="60939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71781" y="2792307"/>
            <a:ext cx="8562110" cy="2574020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41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40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 userDrawn="1"/>
        </p:nvSpPr>
        <p:spPr>
          <a:xfrm rot="16200000">
            <a:off x="4601297" y="-731259"/>
            <a:ext cx="6858002" cy="8320519"/>
          </a:xfrm>
          <a:custGeom>
            <a:avLst/>
            <a:gdLst>
              <a:gd name="connsiteX0" fmla="*/ 6858000 w 6858000"/>
              <a:gd name="connsiteY0" fmla="*/ 4463642 h 8320519"/>
              <a:gd name="connsiteX1" fmla="*/ 6858000 w 6858000"/>
              <a:gd name="connsiteY1" fmla="*/ 8320519 h 8320519"/>
              <a:gd name="connsiteX2" fmla="*/ 0 w 6858000"/>
              <a:gd name="connsiteY2" fmla="*/ 8320518 h 8320519"/>
              <a:gd name="connsiteX3" fmla="*/ 0 w 6858000"/>
              <a:gd name="connsiteY3" fmla="*/ 7360497 h 8320519"/>
              <a:gd name="connsiteX4" fmla="*/ 4269087 w 6858000"/>
              <a:gd name="connsiteY4" fmla="*/ 0 h 832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8320519">
                <a:moveTo>
                  <a:pt x="6858000" y="4463642"/>
                </a:moveTo>
                <a:lnTo>
                  <a:pt x="6858000" y="8320519"/>
                </a:lnTo>
                <a:lnTo>
                  <a:pt x="0" y="8320518"/>
                </a:lnTo>
                <a:lnTo>
                  <a:pt x="0" y="7360497"/>
                </a:lnTo>
                <a:lnTo>
                  <a:pt x="4269087" y="0"/>
                </a:lnTo>
                <a:close/>
              </a:path>
            </a:pathLst>
          </a:cu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7306487" y="692036"/>
            <a:ext cx="4700785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Let’s Get in Touch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>
          <a:xfrm>
            <a:off x="1" y="1005350"/>
            <a:ext cx="5902035" cy="5852652"/>
          </a:xfrm>
          <a:custGeom>
            <a:avLst/>
            <a:gdLst>
              <a:gd name="connsiteX0" fmla="*/ 0 w 5430981"/>
              <a:gd name="connsiteY0" fmla="*/ 0 h 5385539"/>
              <a:gd name="connsiteX1" fmla="*/ 5430981 w 5430981"/>
              <a:gd name="connsiteY1" fmla="*/ 3149970 h 5385539"/>
              <a:gd name="connsiteX2" fmla="*/ 1576550 w 5430981"/>
              <a:gd name="connsiteY2" fmla="*/ 5385539 h 5385539"/>
              <a:gd name="connsiteX3" fmla="*/ 0 w 5430981"/>
              <a:gd name="connsiteY3" fmla="*/ 5385539 h 5385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0981" h="5385539">
                <a:moveTo>
                  <a:pt x="0" y="0"/>
                </a:moveTo>
                <a:lnTo>
                  <a:pt x="5430981" y="3149970"/>
                </a:lnTo>
                <a:lnTo>
                  <a:pt x="1576550" y="5385539"/>
                </a:lnTo>
                <a:lnTo>
                  <a:pt x="0" y="538553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823727" y="1767682"/>
            <a:ext cx="2013004" cy="35086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Delician.com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823726" y="2302300"/>
            <a:ext cx="2013005" cy="372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Delician@email.com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7823726" y="2829032"/>
            <a:ext cx="2013005" cy="35086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Green street, 45, NY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7823726" y="3336115"/>
            <a:ext cx="2013005" cy="35086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Green street, 45, NY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7823726" y="3864404"/>
            <a:ext cx="2013005" cy="35086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+12 345 67 89</a:t>
            </a:r>
            <a:endParaRPr lang="en-US" dirty="0"/>
          </a:p>
        </p:txBody>
      </p:sp>
      <p:sp>
        <p:nvSpPr>
          <p:cNvPr id="36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7283171" y="1740146"/>
            <a:ext cx="402011" cy="40593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7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7283171" y="2285582"/>
            <a:ext cx="402011" cy="40593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8" name="Picture Placeholder 6"/>
          <p:cNvSpPr>
            <a:spLocks noGrp="1"/>
          </p:cNvSpPr>
          <p:nvPr>
            <p:ph type="pic" sz="quarter" idx="28"/>
          </p:nvPr>
        </p:nvSpPr>
        <p:spPr>
          <a:xfrm>
            <a:off x="7283171" y="2801496"/>
            <a:ext cx="402011" cy="40593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9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7283171" y="3308579"/>
            <a:ext cx="402011" cy="40593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0" name="Picture Placeholder 6"/>
          <p:cNvSpPr>
            <a:spLocks noGrp="1"/>
          </p:cNvSpPr>
          <p:nvPr>
            <p:ph type="pic" sz="quarter" idx="30"/>
          </p:nvPr>
        </p:nvSpPr>
        <p:spPr>
          <a:xfrm>
            <a:off x="7283171" y="3836868"/>
            <a:ext cx="402011" cy="40593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514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and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sosceles Triangle 41"/>
          <p:cNvSpPr/>
          <p:nvPr userDrawn="1"/>
        </p:nvSpPr>
        <p:spPr>
          <a:xfrm>
            <a:off x="85726" y="3188970"/>
            <a:ext cx="2170790" cy="3669030"/>
          </a:xfrm>
          <a:prstGeom prst="triangl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/>
          <p:nvPr userDrawn="1"/>
        </p:nvSpPr>
        <p:spPr>
          <a:xfrm rot="10800000">
            <a:off x="3821381" y="0"/>
            <a:ext cx="3854767" cy="6515257"/>
          </a:xfrm>
          <a:prstGeom prst="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300786" y="1381125"/>
            <a:ext cx="3228975" cy="5476875"/>
          </a:xfrm>
          <a:prstGeom prst="triangle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8104774" y="0"/>
            <a:ext cx="3228975" cy="5410201"/>
          </a:xfrm>
          <a:custGeom>
            <a:avLst/>
            <a:gdLst>
              <a:gd name="connsiteX0" fmla="*/ 0 w 2504046"/>
              <a:gd name="connsiteY0" fmla="*/ 0 h 5410201"/>
              <a:gd name="connsiteX1" fmla="*/ 2504046 w 2504046"/>
              <a:gd name="connsiteY1" fmla="*/ 0 h 5410201"/>
              <a:gd name="connsiteX2" fmla="*/ 1252023 w 2504046"/>
              <a:gd name="connsiteY2" fmla="*/ 5410201 h 5410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4046" h="5410201">
                <a:moveTo>
                  <a:pt x="0" y="0"/>
                </a:moveTo>
                <a:lnTo>
                  <a:pt x="2504046" y="0"/>
                </a:lnTo>
                <a:lnTo>
                  <a:pt x="1252023" y="5410201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958387" y="3069422"/>
            <a:ext cx="2233614" cy="3788578"/>
          </a:xfrm>
          <a:prstGeom prst="triangle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9475" y="2963672"/>
            <a:ext cx="3166823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519474" y="3340779"/>
            <a:ext cx="3166824" cy="1621406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19474" y="668578"/>
            <a:ext cx="3309701" cy="71865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1280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ight Triangle 19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Triangle 18"/>
          <p:cNvSpPr/>
          <p:nvPr userDrawn="1"/>
        </p:nvSpPr>
        <p:spPr>
          <a:xfrm flipH="1">
            <a:off x="6096001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 userDrawn="1"/>
        </p:nvSpPr>
        <p:spPr>
          <a:xfrm rot="2700000">
            <a:off x="4208442" y="1675051"/>
            <a:ext cx="4818820" cy="4818820"/>
          </a:xfrm>
          <a:custGeom>
            <a:avLst/>
            <a:gdLst>
              <a:gd name="connsiteX0" fmla="*/ 0 w 4818820"/>
              <a:gd name="connsiteY0" fmla="*/ 0 h 4818820"/>
              <a:gd name="connsiteX1" fmla="*/ 4818820 w 4818820"/>
              <a:gd name="connsiteY1" fmla="*/ 0 h 4818820"/>
              <a:gd name="connsiteX2" fmla="*/ 4818820 w 4818820"/>
              <a:gd name="connsiteY2" fmla="*/ 3922376 h 4818820"/>
              <a:gd name="connsiteX3" fmla="*/ 3922376 w 4818820"/>
              <a:gd name="connsiteY3" fmla="*/ 4818820 h 4818820"/>
              <a:gd name="connsiteX4" fmla="*/ 0 w 4818820"/>
              <a:gd name="connsiteY4" fmla="*/ 4818820 h 4818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8820" h="4818820">
                <a:moveTo>
                  <a:pt x="0" y="0"/>
                </a:moveTo>
                <a:lnTo>
                  <a:pt x="4818820" y="0"/>
                </a:lnTo>
                <a:lnTo>
                  <a:pt x="4818820" y="3922376"/>
                </a:lnTo>
                <a:lnTo>
                  <a:pt x="3922376" y="4818820"/>
                </a:lnTo>
                <a:lnTo>
                  <a:pt x="0" y="4818820"/>
                </a:lnTo>
                <a:close/>
              </a:path>
            </a:pathLst>
          </a:cu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706581" y="1"/>
            <a:ext cx="4695473" cy="3945069"/>
          </a:xfrm>
          <a:custGeom>
            <a:avLst/>
            <a:gdLst>
              <a:gd name="connsiteX0" fmla="*/ 1604630 w 4695473"/>
              <a:gd name="connsiteY0" fmla="*/ 0 h 3945069"/>
              <a:gd name="connsiteX1" fmla="*/ 3090844 w 4695473"/>
              <a:gd name="connsiteY1" fmla="*/ 0 h 3945069"/>
              <a:gd name="connsiteX2" fmla="*/ 4695473 w 4695473"/>
              <a:gd name="connsiteY2" fmla="*/ 1601667 h 3945069"/>
              <a:gd name="connsiteX3" fmla="*/ 2347737 w 4695473"/>
              <a:gd name="connsiteY3" fmla="*/ 3945069 h 3945069"/>
              <a:gd name="connsiteX4" fmla="*/ 0 w 4695473"/>
              <a:gd name="connsiteY4" fmla="*/ 1601667 h 3945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5473" h="3945069">
                <a:moveTo>
                  <a:pt x="1604630" y="0"/>
                </a:moveTo>
                <a:lnTo>
                  <a:pt x="3090844" y="0"/>
                </a:lnTo>
                <a:lnTo>
                  <a:pt x="4695473" y="1601667"/>
                </a:lnTo>
                <a:lnTo>
                  <a:pt x="2347737" y="3945069"/>
                </a:lnTo>
                <a:lnTo>
                  <a:pt x="0" y="1601667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706580" y="4218194"/>
            <a:ext cx="4695473" cy="2639807"/>
          </a:xfrm>
          <a:custGeom>
            <a:avLst/>
            <a:gdLst>
              <a:gd name="connsiteX0" fmla="*/ 2347737 w 4695473"/>
              <a:gd name="connsiteY0" fmla="*/ 0 h 2639807"/>
              <a:gd name="connsiteX1" fmla="*/ 4695473 w 4695473"/>
              <a:gd name="connsiteY1" fmla="*/ 2343402 h 2639807"/>
              <a:gd name="connsiteX2" fmla="*/ 4398520 w 4695473"/>
              <a:gd name="connsiteY2" fmla="*/ 2639807 h 2639807"/>
              <a:gd name="connsiteX3" fmla="*/ 296954 w 4695473"/>
              <a:gd name="connsiteY3" fmla="*/ 2639807 h 2639807"/>
              <a:gd name="connsiteX4" fmla="*/ 0 w 4695473"/>
              <a:gd name="connsiteY4" fmla="*/ 2343402 h 263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5473" h="2639807">
                <a:moveTo>
                  <a:pt x="2347737" y="0"/>
                </a:moveTo>
                <a:lnTo>
                  <a:pt x="4695473" y="2343402"/>
                </a:lnTo>
                <a:lnTo>
                  <a:pt x="4398520" y="2639807"/>
                </a:lnTo>
                <a:lnTo>
                  <a:pt x="296954" y="2639807"/>
                </a:lnTo>
                <a:lnTo>
                  <a:pt x="0" y="2343402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788400" y="1253028"/>
            <a:ext cx="2697019" cy="2692040"/>
          </a:xfrm>
          <a:prstGeom prst="diamond">
            <a:avLst/>
          </a:prstGeo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Title Placeholder 1"/>
          <p:cNvSpPr>
            <a:spLocks noGrp="1"/>
          </p:cNvSpPr>
          <p:nvPr userDrawn="1">
            <p:ph type="title" hasCustomPrompt="1"/>
          </p:nvPr>
        </p:nvSpPr>
        <p:spPr>
          <a:xfrm>
            <a:off x="4368795" y="3103107"/>
            <a:ext cx="4498114" cy="142192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sz="96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973778" y="4364068"/>
            <a:ext cx="3288148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67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 userDrawn="1"/>
        </p:nvSpPr>
        <p:spPr>
          <a:xfrm flipH="1">
            <a:off x="6132940" y="0"/>
            <a:ext cx="6059055" cy="6858000"/>
          </a:xfrm>
          <a:custGeom>
            <a:avLst/>
            <a:gdLst>
              <a:gd name="connsiteX0" fmla="*/ 0 w 4975660"/>
              <a:gd name="connsiteY0" fmla="*/ 0 h 6858000"/>
              <a:gd name="connsiteX1" fmla="*/ 3304653 w 4975660"/>
              <a:gd name="connsiteY1" fmla="*/ 0 h 6858000"/>
              <a:gd name="connsiteX2" fmla="*/ 4975660 w 4975660"/>
              <a:gd name="connsiteY2" fmla="*/ 6858000 h 6858000"/>
              <a:gd name="connsiteX3" fmla="*/ 0 w 49756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5660" h="6858000">
                <a:moveTo>
                  <a:pt x="0" y="0"/>
                </a:moveTo>
                <a:lnTo>
                  <a:pt x="3304653" y="0"/>
                </a:lnTo>
                <a:lnTo>
                  <a:pt x="497566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46982" y="2277468"/>
            <a:ext cx="5615709" cy="1685077"/>
          </a:xfrm>
        </p:spPr>
        <p:txBody>
          <a:bodyPr anchor="b"/>
          <a:lstStyle>
            <a:lvl1pPr algn="l">
              <a:defRPr sz="11500" b="1">
                <a:solidFill>
                  <a:schemeClr val="bg1"/>
                </a:solidFill>
                <a:latin typeface="Basic" panose="02010503040500020004" pitchFamily="2" charset="0"/>
              </a:defRPr>
            </a:lvl1pPr>
          </a:lstStyle>
          <a:p>
            <a:r>
              <a:rPr lang="en-US" dirty="0" err="1" smtClean="0"/>
              <a:t>Delician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46982" y="3648220"/>
            <a:ext cx="5615709" cy="830997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Franchise Restaurant </a:t>
            </a:r>
            <a:br>
              <a:rPr lang="en-US" dirty="0" smtClean="0"/>
            </a:br>
            <a:r>
              <a:rPr lang="en-US" dirty="0" smtClean="0"/>
              <a:t>Presentation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6796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/>
          <p:cNvSpPr/>
          <p:nvPr userDrawn="1"/>
        </p:nvSpPr>
        <p:spPr>
          <a:xfrm rot="2716867">
            <a:off x="2884345" y="3785739"/>
            <a:ext cx="6560223" cy="5004003"/>
          </a:xfrm>
          <a:custGeom>
            <a:avLst/>
            <a:gdLst>
              <a:gd name="connsiteX0" fmla="*/ 0 w 6560223"/>
              <a:gd name="connsiteY0" fmla="*/ 0 h 5004003"/>
              <a:gd name="connsiteX1" fmla="*/ 6560223 w 6560223"/>
              <a:gd name="connsiteY1" fmla="*/ 0 h 5004003"/>
              <a:gd name="connsiteX2" fmla="*/ 1605084 w 6560223"/>
              <a:gd name="connsiteY2" fmla="*/ 5004003 h 5004003"/>
              <a:gd name="connsiteX3" fmla="*/ 0 w 6560223"/>
              <a:gd name="connsiteY3" fmla="*/ 5004003 h 5004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0223" h="5004003">
                <a:moveTo>
                  <a:pt x="0" y="0"/>
                </a:moveTo>
                <a:lnTo>
                  <a:pt x="6560223" y="0"/>
                </a:lnTo>
                <a:lnTo>
                  <a:pt x="1605084" y="5004003"/>
                </a:lnTo>
                <a:lnTo>
                  <a:pt x="0" y="5004003"/>
                </a:lnTo>
                <a:close/>
              </a:path>
            </a:pathLst>
          </a:cu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083584" y="1706372"/>
            <a:ext cx="3662125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083583" y="2083480"/>
            <a:ext cx="3662126" cy="860692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862346" y="1985034"/>
            <a:ext cx="2157984" cy="2154000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50893" y="763429"/>
            <a:ext cx="2157984" cy="2154000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6"/>
          </p:nvPr>
        </p:nvSpPr>
        <p:spPr>
          <a:xfrm>
            <a:off x="1884307" y="1"/>
            <a:ext cx="2157984" cy="1705387"/>
          </a:xfrm>
          <a:custGeom>
            <a:avLst/>
            <a:gdLst>
              <a:gd name="connsiteX0" fmla="*/ 629549 w 2157984"/>
              <a:gd name="connsiteY0" fmla="*/ 0 h 1705387"/>
              <a:gd name="connsiteX1" fmla="*/ 1528435 w 2157984"/>
              <a:gd name="connsiteY1" fmla="*/ 0 h 1705387"/>
              <a:gd name="connsiteX2" fmla="*/ 2157984 w 2157984"/>
              <a:gd name="connsiteY2" fmla="*/ 628387 h 1705387"/>
              <a:gd name="connsiteX3" fmla="*/ 1078992 w 2157984"/>
              <a:gd name="connsiteY3" fmla="*/ 1705387 h 1705387"/>
              <a:gd name="connsiteX4" fmla="*/ 0 w 2157984"/>
              <a:gd name="connsiteY4" fmla="*/ 628387 h 170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7984" h="1705387">
                <a:moveTo>
                  <a:pt x="629549" y="0"/>
                </a:moveTo>
                <a:lnTo>
                  <a:pt x="1528435" y="0"/>
                </a:lnTo>
                <a:lnTo>
                  <a:pt x="2157984" y="628387"/>
                </a:lnTo>
                <a:lnTo>
                  <a:pt x="1078992" y="1705387"/>
                </a:lnTo>
                <a:lnTo>
                  <a:pt x="0" y="628387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3090528" y="754419"/>
            <a:ext cx="2157984" cy="2154000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648166" y="3187352"/>
            <a:ext cx="2157984" cy="2154000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9"/>
          </p:nvPr>
        </p:nvSpPr>
        <p:spPr>
          <a:xfrm>
            <a:off x="0" y="1983065"/>
            <a:ext cx="1591970" cy="2154000"/>
          </a:xfrm>
          <a:custGeom>
            <a:avLst/>
            <a:gdLst>
              <a:gd name="connsiteX0" fmla="*/ 512978 w 1591970"/>
              <a:gd name="connsiteY0" fmla="*/ 0 h 2154000"/>
              <a:gd name="connsiteX1" fmla="*/ 1591970 w 1591970"/>
              <a:gd name="connsiteY1" fmla="*/ 1077000 h 2154000"/>
              <a:gd name="connsiteX2" fmla="*/ 512978 w 1591970"/>
              <a:gd name="connsiteY2" fmla="*/ 2154000 h 2154000"/>
              <a:gd name="connsiteX3" fmla="*/ 0 w 1591970"/>
              <a:gd name="connsiteY3" fmla="*/ 1641969 h 2154000"/>
              <a:gd name="connsiteX4" fmla="*/ 0 w 1591970"/>
              <a:gd name="connsiteY4" fmla="*/ 512031 h 21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1970" h="2154000">
                <a:moveTo>
                  <a:pt x="512978" y="0"/>
                </a:moveTo>
                <a:lnTo>
                  <a:pt x="1591970" y="1077000"/>
                </a:lnTo>
                <a:lnTo>
                  <a:pt x="512978" y="2154000"/>
                </a:lnTo>
                <a:lnTo>
                  <a:pt x="0" y="1641969"/>
                </a:lnTo>
                <a:lnTo>
                  <a:pt x="0" y="512031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0"/>
          </p:nvPr>
        </p:nvSpPr>
        <p:spPr>
          <a:xfrm>
            <a:off x="0" y="1477560"/>
            <a:ext cx="366356" cy="731360"/>
          </a:xfrm>
          <a:custGeom>
            <a:avLst/>
            <a:gdLst>
              <a:gd name="connsiteX0" fmla="*/ 0 w 366356"/>
              <a:gd name="connsiteY0" fmla="*/ 0 h 731360"/>
              <a:gd name="connsiteX1" fmla="*/ 366356 w 366356"/>
              <a:gd name="connsiteY1" fmla="*/ 365680 h 731360"/>
              <a:gd name="connsiteX2" fmla="*/ 0 w 366356"/>
              <a:gd name="connsiteY2" fmla="*/ 731360 h 73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6356" h="731360">
                <a:moveTo>
                  <a:pt x="0" y="0"/>
                </a:moveTo>
                <a:lnTo>
                  <a:pt x="366356" y="365680"/>
                </a:lnTo>
                <a:lnTo>
                  <a:pt x="0" y="731360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1591970" cy="1692094"/>
          </a:xfrm>
          <a:custGeom>
            <a:avLst/>
            <a:gdLst>
              <a:gd name="connsiteX0" fmla="*/ 50218 w 1591970"/>
              <a:gd name="connsiteY0" fmla="*/ 0 h 1692094"/>
              <a:gd name="connsiteX1" fmla="*/ 975738 w 1591970"/>
              <a:gd name="connsiteY1" fmla="*/ 0 h 1692094"/>
              <a:gd name="connsiteX2" fmla="*/ 1591970 w 1591970"/>
              <a:gd name="connsiteY2" fmla="*/ 615094 h 1692094"/>
              <a:gd name="connsiteX3" fmla="*/ 512978 w 1591970"/>
              <a:gd name="connsiteY3" fmla="*/ 1692094 h 1692094"/>
              <a:gd name="connsiteX4" fmla="*/ 0 w 1591970"/>
              <a:gd name="connsiteY4" fmla="*/ 1180063 h 1692094"/>
              <a:gd name="connsiteX5" fmla="*/ 0 w 1591970"/>
              <a:gd name="connsiteY5" fmla="*/ 50125 h 1692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1970" h="1692094">
                <a:moveTo>
                  <a:pt x="50218" y="0"/>
                </a:moveTo>
                <a:lnTo>
                  <a:pt x="975738" y="0"/>
                </a:lnTo>
                <a:lnTo>
                  <a:pt x="1591970" y="615094"/>
                </a:lnTo>
                <a:lnTo>
                  <a:pt x="512978" y="1692094"/>
                </a:lnTo>
                <a:lnTo>
                  <a:pt x="0" y="1180063"/>
                </a:lnTo>
                <a:lnTo>
                  <a:pt x="0" y="50125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22"/>
          </p:nvPr>
        </p:nvSpPr>
        <p:spPr>
          <a:xfrm>
            <a:off x="1260452" y="0"/>
            <a:ext cx="946664" cy="472458"/>
          </a:xfrm>
          <a:custGeom>
            <a:avLst/>
            <a:gdLst>
              <a:gd name="connsiteX0" fmla="*/ 0 w 946664"/>
              <a:gd name="connsiteY0" fmla="*/ 0 h 472458"/>
              <a:gd name="connsiteX1" fmla="*/ 946664 w 946664"/>
              <a:gd name="connsiteY1" fmla="*/ 0 h 472458"/>
              <a:gd name="connsiteX2" fmla="*/ 473332 w 946664"/>
              <a:gd name="connsiteY2" fmla="*/ 472458 h 472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6664" h="472458">
                <a:moveTo>
                  <a:pt x="0" y="0"/>
                </a:moveTo>
                <a:lnTo>
                  <a:pt x="946664" y="0"/>
                </a:lnTo>
                <a:lnTo>
                  <a:pt x="473332" y="472458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7083584" y="3306572"/>
            <a:ext cx="3662125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7083583" y="3683680"/>
            <a:ext cx="3662126" cy="860692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083584" y="4921480"/>
            <a:ext cx="3662125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083583" y="5298588"/>
            <a:ext cx="3662126" cy="860692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6219533" y="1829656"/>
            <a:ext cx="857542" cy="978729"/>
          </a:xfrm>
        </p:spPr>
        <p:txBody>
          <a:bodyPr/>
          <a:lstStyle>
            <a:lvl1pPr>
              <a:defRPr sz="48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01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6219533" y="3443131"/>
            <a:ext cx="857542" cy="978729"/>
          </a:xfrm>
        </p:spPr>
        <p:txBody>
          <a:bodyPr/>
          <a:lstStyle>
            <a:lvl1pPr>
              <a:defRPr sz="48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02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219533" y="5052856"/>
            <a:ext cx="857542" cy="978729"/>
          </a:xfrm>
        </p:spPr>
        <p:txBody>
          <a:bodyPr/>
          <a:lstStyle>
            <a:lvl1pPr>
              <a:defRPr sz="48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03</a:t>
            </a:r>
            <a:endParaRPr lang="en-US" dirty="0"/>
          </a:p>
        </p:txBody>
      </p:sp>
      <p:sp>
        <p:nvSpPr>
          <p:cNvPr id="3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219532" y="668578"/>
            <a:ext cx="4705643" cy="71865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Table of Contents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697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and 3 photos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sosceles Triangle 41"/>
          <p:cNvSpPr/>
          <p:nvPr userDrawn="1"/>
        </p:nvSpPr>
        <p:spPr>
          <a:xfrm>
            <a:off x="85726" y="3188970"/>
            <a:ext cx="2170790" cy="3669030"/>
          </a:xfrm>
          <a:prstGeom prst="triangl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/>
          <p:nvPr userDrawn="1"/>
        </p:nvSpPr>
        <p:spPr>
          <a:xfrm rot="10800000">
            <a:off x="3821381" y="0"/>
            <a:ext cx="3854767" cy="6515257"/>
          </a:xfrm>
          <a:prstGeom prst="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300786" y="1381125"/>
            <a:ext cx="3228975" cy="5476875"/>
          </a:xfrm>
          <a:prstGeom prst="triangle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8104774" y="0"/>
            <a:ext cx="3228975" cy="5410201"/>
          </a:xfrm>
          <a:custGeom>
            <a:avLst/>
            <a:gdLst>
              <a:gd name="connsiteX0" fmla="*/ 0 w 2504046"/>
              <a:gd name="connsiteY0" fmla="*/ 0 h 5410201"/>
              <a:gd name="connsiteX1" fmla="*/ 2504046 w 2504046"/>
              <a:gd name="connsiteY1" fmla="*/ 0 h 5410201"/>
              <a:gd name="connsiteX2" fmla="*/ 1252023 w 2504046"/>
              <a:gd name="connsiteY2" fmla="*/ 5410201 h 5410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4046" h="5410201">
                <a:moveTo>
                  <a:pt x="0" y="0"/>
                </a:moveTo>
                <a:lnTo>
                  <a:pt x="2504046" y="0"/>
                </a:lnTo>
                <a:lnTo>
                  <a:pt x="1252023" y="5410201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958387" y="3069422"/>
            <a:ext cx="2233614" cy="3788578"/>
          </a:xfrm>
          <a:prstGeom prst="triangle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9475" y="2963672"/>
            <a:ext cx="3166823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519474" y="3340779"/>
            <a:ext cx="3166824" cy="1621406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19474" y="668578"/>
            <a:ext cx="3309701" cy="71865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236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and photo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66801" y="847725"/>
            <a:ext cx="10048874" cy="5153026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4000" y="1228726"/>
            <a:ext cx="3648075" cy="4391024"/>
          </a:xfr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724525" y="1171576"/>
            <a:ext cx="4924425" cy="1328056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Welcome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err="1" smtClean="0"/>
              <a:t>Delician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724525" y="3058922"/>
            <a:ext cx="230534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5724523" y="3436029"/>
            <a:ext cx="2305343" cy="164352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343608" y="3058922"/>
            <a:ext cx="230534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8343606" y="3436029"/>
            <a:ext cx="2305343" cy="164352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2916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30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142999" y="1670505"/>
            <a:ext cx="2619375" cy="2627049"/>
          </a:xfrm>
          <a:prstGeom prst="diamond">
            <a:avLst/>
          </a:prstGeom>
          <a:solidFill>
            <a:srgbClr val="B0424A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791074" y="1670505"/>
            <a:ext cx="2619375" cy="2627049"/>
          </a:xfrm>
          <a:prstGeom prst="diamond">
            <a:avLst/>
          </a:prstGeom>
          <a:solidFill>
            <a:srgbClr val="B0424A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439149" y="1670505"/>
            <a:ext cx="2619375" cy="2627049"/>
          </a:xfrm>
          <a:prstGeom prst="diamond">
            <a:avLst/>
          </a:prstGeom>
          <a:solidFill>
            <a:srgbClr val="B0424A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285875" y="4468622"/>
            <a:ext cx="2305342" cy="461665"/>
          </a:xfrm>
        </p:spPr>
        <p:txBody>
          <a:bodyPr/>
          <a:lstStyle>
            <a:lvl1pPr algn="ctr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James Smith</a:t>
            </a:r>
            <a:endParaRPr lang="en-US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285873" y="5438360"/>
            <a:ext cx="2305343" cy="609398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943475" y="4468622"/>
            <a:ext cx="2305342" cy="461665"/>
          </a:xfrm>
        </p:spPr>
        <p:txBody>
          <a:bodyPr/>
          <a:lstStyle>
            <a:lvl1pPr algn="ctr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Emma Doe</a:t>
            </a: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943473" y="5438360"/>
            <a:ext cx="2305343" cy="587277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8601074" y="4468622"/>
            <a:ext cx="2305342" cy="461665"/>
          </a:xfrm>
        </p:spPr>
        <p:txBody>
          <a:bodyPr/>
          <a:lstStyle>
            <a:lvl1pPr algn="ctr">
              <a:defRPr sz="2000" baseline="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Sam Patterson</a:t>
            </a:r>
            <a:endParaRPr lang="en-US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601072" y="5438360"/>
            <a:ext cx="2305343" cy="587277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285875" y="4831063"/>
            <a:ext cx="2305342" cy="350865"/>
          </a:xfrm>
        </p:spPr>
        <p:txBody>
          <a:bodyPr/>
          <a:lstStyle>
            <a:lvl1pPr algn="ctr">
              <a:defRPr sz="1400">
                <a:solidFill>
                  <a:schemeClr val="accent1"/>
                </a:solidFill>
                <a:latin typeface="Basic" panose="02010503040500020004" pitchFamily="2" charset="0"/>
                <a:cs typeface="Mukta Light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SEO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4943475" y="4831063"/>
            <a:ext cx="2305342" cy="350865"/>
          </a:xfrm>
        </p:spPr>
        <p:txBody>
          <a:bodyPr/>
          <a:lstStyle>
            <a:lvl1pPr algn="ctr">
              <a:defRPr sz="1400">
                <a:solidFill>
                  <a:schemeClr val="accent1"/>
                </a:solidFill>
                <a:latin typeface="Basic" panose="02010503040500020004" pitchFamily="2" charset="0"/>
                <a:cs typeface="Mukta Light" panose="020B0000000000000000" pitchFamily="34" charset="0"/>
              </a:defRPr>
            </a:lvl1pPr>
          </a:lstStyle>
          <a:p>
            <a:pPr lvl="0"/>
            <a:r>
              <a:rPr lang="en-US" dirty="0" smtClean="0"/>
              <a:t>Manager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601074" y="4831063"/>
            <a:ext cx="2305342" cy="350865"/>
          </a:xfrm>
        </p:spPr>
        <p:txBody>
          <a:bodyPr/>
          <a:lstStyle>
            <a:lvl1pPr algn="ctr">
              <a:defRPr sz="1400" baseline="0">
                <a:solidFill>
                  <a:schemeClr val="accent1"/>
                </a:solidFill>
                <a:latin typeface="Basic" panose="02010503040500020004" pitchFamily="2" charset="0"/>
                <a:cs typeface="Mukta Light" panose="020B0000000000000000" pitchFamily="34" charset="0"/>
              </a:defRPr>
            </a:lvl1pPr>
          </a:lstStyle>
          <a:p>
            <a:pPr lvl="0"/>
            <a:r>
              <a:rPr lang="en-US" dirty="0" smtClean="0"/>
              <a:t>Marketer</a:t>
            </a:r>
            <a:endParaRPr lang="en-US" dirty="0"/>
          </a:p>
        </p:txBody>
      </p:sp>
      <p:sp>
        <p:nvSpPr>
          <p:cNvPr id="3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19126" y="589406"/>
            <a:ext cx="10963274" cy="71865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Meet Our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046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and tex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ight Triangle 46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5"/>
          </p:nvPr>
        </p:nvSpPr>
        <p:spPr>
          <a:xfrm>
            <a:off x="6943726" y="-1"/>
            <a:ext cx="4886324" cy="5559806"/>
          </a:xfrm>
          <a:custGeom>
            <a:avLst/>
            <a:gdLst>
              <a:gd name="connsiteX0" fmla="*/ 0 w 2695235"/>
              <a:gd name="connsiteY0" fmla="*/ 0 h 2695235"/>
              <a:gd name="connsiteX1" fmla="*/ 2695235 w 2695235"/>
              <a:gd name="connsiteY1" fmla="*/ 0 h 2695235"/>
              <a:gd name="connsiteX2" fmla="*/ 0 w 2695235"/>
              <a:gd name="connsiteY2" fmla="*/ 2695235 h 2695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5235" h="2695235">
                <a:moveTo>
                  <a:pt x="0" y="0"/>
                </a:moveTo>
                <a:lnTo>
                  <a:pt x="2695235" y="0"/>
                </a:lnTo>
                <a:lnTo>
                  <a:pt x="0" y="2695235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33760" y="677041"/>
            <a:ext cx="3919301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About Business</a:t>
            </a:r>
            <a:endParaRPr lang="en-US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0"/>
          </p:nvPr>
        </p:nvSpPr>
        <p:spPr>
          <a:xfrm flipH="1">
            <a:off x="6095999" y="0"/>
            <a:ext cx="6095999" cy="6855647"/>
          </a:xfrm>
          <a:prstGeom prst="rtTriangle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33761" y="2544572"/>
            <a:ext cx="3166823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533760" y="2921679"/>
            <a:ext cx="3166824" cy="1621406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1994548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6095999" y="2371655"/>
            <a:ext cx="2199568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073621" y="1994548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073620" y="2371655"/>
            <a:ext cx="2199568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096000" y="4314768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6095999" y="4691875"/>
            <a:ext cx="2199568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9073621" y="4314768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9073620" y="4691875"/>
            <a:ext cx="2199568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6528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 Analysis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 userDrawn="1"/>
        </p:nvSpPr>
        <p:spPr>
          <a:xfrm>
            <a:off x="7644280" y="3446194"/>
            <a:ext cx="4547719" cy="141141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 userDrawn="1"/>
        </p:nvSpPr>
        <p:spPr>
          <a:xfrm>
            <a:off x="0" y="4943881"/>
            <a:ext cx="6105236" cy="141141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 userDrawn="1"/>
        </p:nvSpPr>
        <p:spPr>
          <a:xfrm>
            <a:off x="0" y="2034668"/>
            <a:ext cx="4549381" cy="141141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 userDrawn="1"/>
        </p:nvSpPr>
        <p:spPr>
          <a:xfrm>
            <a:off x="6086764" y="541873"/>
            <a:ext cx="6105236" cy="141141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30080" y="684296"/>
            <a:ext cx="3919301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SWOT Analysis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690860" y="3540955"/>
            <a:ext cx="2811942" cy="2806751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143410" y="2042712"/>
            <a:ext cx="2811942" cy="2806751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25"/>
          </p:nvPr>
        </p:nvSpPr>
        <p:spPr>
          <a:xfrm>
            <a:off x="6238310" y="2042712"/>
            <a:ext cx="2811942" cy="2806751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4690860" y="544469"/>
            <a:ext cx="2811942" cy="2806751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374909" y="638949"/>
            <a:ext cx="2199567" cy="461665"/>
          </a:xfrm>
        </p:spPr>
        <p:txBody>
          <a:bodyPr/>
          <a:lstStyle>
            <a:lvl1pPr algn="r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Strengths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9374908" y="1016056"/>
            <a:ext cx="2199568" cy="867930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9374909" y="3522483"/>
            <a:ext cx="2199567" cy="461665"/>
          </a:xfrm>
        </p:spPr>
        <p:txBody>
          <a:bodyPr/>
          <a:lstStyle>
            <a:lvl1pPr algn="r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Weaknesses</a:t>
            </a:r>
            <a:endParaRPr lang="en-US" dirty="0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9374908" y="3899590"/>
            <a:ext cx="2199568" cy="867930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51708" y="2109161"/>
            <a:ext cx="2199567" cy="461665"/>
          </a:xfrm>
        </p:spPr>
        <p:txBody>
          <a:bodyPr/>
          <a:lstStyle>
            <a:lvl1pPr algn="l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Threats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651707" y="2486268"/>
            <a:ext cx="2199568" cy="8679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651708" y="5018191"/>
            <a:ext cx="2199567" cy="461665"/>
          </a:xfrm>
        </p:spPr>
        <p:txBody>
          <a:bodyPr/>
          <a:lstStyle>
            <a:lvl1pPr algn="l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651707" y="5395298"/>
            <a:ext cx="2199568" cy="8679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2677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photo and tex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0" y="0"/>
            <a:ext cx="9254836" cy="6858000"/>
          </a:xfrm>
          <a:custGeom>
            <a:avLst/>
            <a:gdLst>
              <a:gd name="connsiteX0" fmla="*/ 0 w 4975660"/>
              <a:gd name="connsiteY0" fmla="*/ 0 h 6858000"/>
              <a:gd name="connsiteX1" fmla="*/ 3304653 w 4975660"/>
              <a:gd name="connsiteY1" fmla="*/ 0 h 6858000"/>
              <a:gd name="connsiteX2" fmla="*/ 4975660 w 4975660"/>
              <a:gd name="connsiteY2" fmla="*/ 6858000 h 6858000"/>
              <a:gd name="connsiteX3" fmla="*/ 0 w 49756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5660" h="6858000">
                <a:moveTo>
                  <a:pt x="0" y="0"/>
                </a:moveTo>
                <a:lnTo>
                  <a:pt x="3304653" y="0"/>
                </a:lnTo>
                <a:lnTo>
                  <a:pt x="497566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15097" y="644318"/>
            <a:ext cx="3919301" cy="131112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Message to Franchisees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515097" y="2730412"/>
            <a:ext cx="3919301" cy="1754326"/>
          </a:xfrm>
        </p:spPr>
        <p:txBody>
          <a:bodyPr/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5097" y="4940301"/>
            <a:ext cx="2305342" cy="424732"/>
          </a:xfrm>
        </p:spPr>
        <p:txBody>
          <a:bodyPr/>
          <a:lstStyle>
            <a:lvl1pPr algn="l">
              <a:defRPr sz="1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James Smith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515097" y="5328099"/>
            <a:ext cx="2305342" cy="350865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Mukta Light" panose="020B0000000000000000" pitchFamily="34" charset="0"/>
                <a:cs typeface="Mukta Light" panose="020B0000000000000000" pitchFamily="34" charset="0"/>
              </a:defRPr>
            </a:lvl1pPr>
          </a:lstStyle>
          <a:p>
            <a:pPr lvl="0"/>
            <a:r>
              <a:rPr lang="en-US" dirty="0" err="1" smtClean="0"/>
              <a:t>Delician’s</a:t>
            </a:r>
            <a:r>
              <a:rPr lang="en-US" dirty="0" smtClean="0"/>
              <a:t> Founder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6242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s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iamond 17"/>
          <p:cNvSpPr/>
          <p:nvPr userDrawn="1"/>
        </p:nvSpPr>
        <p:spPr>
          <a:xfrm>
            <a:off x="581892" y="1313347"/>
            <a:ext cx="4248726" cy="4248724"/>
          </a:xfrm>
          <a:prstGeom prst="diamond">
            <a:avLst/>
          </a:prstGeom>
          <a:solidFill>
            <a:srgbClr val="B0424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0424A"/>
              </a:solidFill>
            </a:endParaRPr>
          </a:p>
        </p:txBody>
      </p:sp>
      <p:sp>
        <p:nvSpPr>
          <p:cNvPr id="19" name="Diamond 18"/>
          <p:cNvSpPr/>
          <p:nvPr userDrawn="1"/>
        </p:nvSpPr>
        <p:spPr>
          <a:xfrm>
            <a:off x="3768775" y="1034057"/>
            <a:ext cx="2309094" cy="2309092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0" name="Diamond 19"/>
          <p:cNvSpPr/>
          <p:nvPr userDrawn="1"/>
        </p:nvSpPr>
        <p:spPr>
          <a:xfrm>
            <a:off x="3778298" y="3530516"/>
            <a:ext cx="2309096" cy="230909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7567771" y="668578"/>
            <a:ext cx="3674264" cy="71865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Our Numbers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1187061" y="2672026"/>
            <a:ext cx="2907054" cy="916654"/>
          </a:xfrm>
        </p:spPr>
        <p:txBody>
          <a:bodyPr/>
          <a:lstStyle>
            <a:lvl1pPr algn="ctr">
              <a:defRPr sz="44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$1 236 M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1187059" y="3361633"/>
            <a:ext cx="2907056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4202926" y="1817114"/>
            <a:ext cx="1440792" cy="609398"/>
          </a:xfrm>
        </p:spPr>
        <p:txBody>
          <a:bodyPr/>
          <a:lstStyle>
            <a:lvl1pPr algn="ctr">
              <a:defRPr sz="28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+26%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4202926" y="2280300"/>
            <a:ext cx="1440792" cy="328744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4212450" y="4255436"/>
            <a:ext cx="1440792" cy="609398"/>
          </a:xfrm>
        </p:spPr>
        <p:txBody>
          <a:bodyPr/>
          <a:lstStyle>
            <a:lvl1pPr algn="ctr">
              <a:defRPr sz="28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+ 156K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4212450" y="4718622"/>
            <a:ext cx="1440792" cy="328744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26"/>
          </p:nvPr>
        </p:nvSpPr>
        <p:spPr>
          <a:xfrm>
            <a:off x="1" y="0"/>
            <a:ext cx="2602843" cy="2620949"/>
          </a:xfrm>
          <a:custGeom>
            <a:avLst/>
            <a:gdLst>
              <a:gd name="connsiteX0" fmla="*/ 1010727 w 2602843"/>
              <a:gd name="connsiteY0" fmla="*/ 0 h 2620949"/>
              <a:gd name="connsiteX1" fmla="*/ 1383018 w 2602843"/>
              <a:gd name="connsiteY1" fmla="*/ 0 h 2620949"/>
              <a:gd name="connsiteX2" fmla="*/ 2602843 w 2602843"/>
              <a:gd name="connsiteY2" fmla="*/ 1217574 h 2620949"/>
              <a:gd name="connsiteX3" fmla="*/ 1196872 w 2602843"/>
              <a:gd name="connsiteY3" fmla="*/ 2620949 h 2620949"/>
              <a:gd name="connsiteX4" fmla="*/ 0 w 2602843"/>
              <a:gd name="connsiteY4" fmla="*/ 1426287 h 2620949"/>
              <a:gd name="connsiteX5" fmla="*/ 0 w 2602843"/>
              <a:gd name="connsiteY5" fmla="*/ 1008861 h 262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2843" h="2620949">
                <a:moveTo>
                  <a:pt x="1010727" y="0"/>
                </a:moveTo>
                <a:lnTo>
                  <a:pt x="1383018" y="0"/>
                </a:lnTo>
                <a:lnTo>
                  <a:pt x="2602843" y="1217574"/>
                </a:lnTo>
                <a:lnTo>
                  <a:pt x="1196872" y="2620949"/>
                </a:lnTo>
                <a:lnTo>
                  <a:pt x="0" y="1426287"/>
                </a:lnTo>
                <a:lnTo>
                  <a:pt x="0" y="1008861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584863" y="1934883"/>
            <a:ext cx="261043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7584863" y="2311991"/>
            <a:ext cx="2610433" cy="117102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7584863" y="4005948"/>
            <a:ext cx="261043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7584863" y="4383056"/>
            <a:ext cx="2610433" cy="117102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5" name="Picture Placeholder 34"/>
          <p:cNvSpPr>
            <a:spLocks noGrp="1"/>
          </p:cNvSpPr>
          <p:nvPr>
            <p:ph type="pic" sz="quarter" idx="40"/>
          </p:nvPr>
        </p:nvSpPr>
        <p:spPr>
          <a:xfrm>
            <a:off x="2164431" y="4787058"/>
            <a:ext cx="3027939" cy="2075704"/>
          </a:xfrm>
          <a:custGeom>
            <a:avLst/>
            <a:gdLst>
              <a:gd name="connsiteX0" fmla="*/ 1513970 w 3027939"/>
              <a:gd name="connsiteY0" fmla="*/ 0 h 2075704"/>
              <a:gd name="connsiteX1" fmla="*/ 3027939 w 3027939"/>
              <a:gd name="connsiteY1" fmla="*/ 1504092 h 2075704"/>
              <a:gd name="connsiteX2" fmla="*/ 2452572 w 3027939"/>
              <a:gd name="connsiteY2" fmla="*/ 2075704 h 2075704"/>
              <a:gd name="connsiteX3" fmla="*/ 575367 w 3027939"/>
              <a:gd name="connsiteY3" fmla="*/ 2075704 h 2075704"/>
              <a:gd name="connsiteX4" fmla="*/ 0 w 3027939"/>
              <a:gd name="connsiteY4" fmla="*/ 1504092 h 20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7939" h="2075704">
                <a:moveTo>
                  <a:pt x="1513970" y="0"/>
                </a:moveTo>
                <a:lnTo>
                  <a:pt x="3027939" y="1504092"/>
                </a:lnTo>
                <a:lnTo>
                  <a:pt x="2452572" y="2075704"/>
                </a:lnTo>
                <a:lnTo>
                  <a:pt x="575367" y="2075704"/>
                </a:lnTo>
                <a:lnTo>
                  <a:pt x="0" y="1504092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65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66801" y="847725"/>
            <a:ext cx="10048874" cy="515302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24000" y="1228726"/>
            <a:ext cx="3648075" cy="4391024"/>
          </a:xfr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724525" y="1171576"/>
            <a:ext cx="4924425" cy="1328056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Welcome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err="1" smtClean="0"/>
              <a:t>Delician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724525" y="3058922"/>
            <a:ext cx="230534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5724523" y="3436029"/>
            <a:ext cx="2305343" cy="164352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343608" y="3058922"/>
            <a:ext cx="230534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8343606" y="3436029"/>
            <a:ext cx="2305343" cy="164352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0529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19474" y="677041"/>
            <a:ext cx="4207071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>
                <a:latin typeface="Basic" panose="02010503040500020004" pitchFamily="2" charset="0"/>
              </a:defRPr>
            </a:lvl1pPr>
          </a:lstStyle>
          <a:p>
            <a:r>
              <a:rPr lang="en-US" dirty="0" smtClean="0"/>
              <a:t>Our Milestones</a:t>
            </a:r>
            <a:endParaRPr lang="en-US" dirty="0"/>
          </a:p>
        </p:txBody>
      </p:sp>
      <p:sp>
        <p:nvSpPr>
          <p:cNvPr id="47" name="Rectangle 46"/>
          <p:cNvSpPr/>
          <p:nvPr userDrawn="1"/>
        </p:nvSpPr>
        <p:spPr>
          <a:xfrm>
            <a:off x="-9524" y="4479636"/>
            <a:ext cx="12201524" cy="2378363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1519473" y="2899504"/>
            <a:ext cx="1814854" cy="11221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4030" y="2899504"/>
            <a:ext cx="1814854" cy="11221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6408586" y="2899504"/>
            <a:ext cx="1814854" cy="11221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8853143" y="2899504"/>
            <a:ext cx="1814854" cy="11221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1519474" y="1960732"/>
            <a:ext cx="1814853" cy="904863"/>
          </a:xfrm>
        </p:spPr>
        <p:txBody>
          <a:bodyPr/>
          <a:lstStyle>
            <a:lvl1pPr algn="l">
              <a:defRPr sz="4400">
                <a:solidFill>
                  <a:schemeClr val="accent2">
                    <a:lumMod val="75000"/>
                  </a:schemeClr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964031" y="1960732"/>
            <a:ext cx="1814853" cy="904863"/>
          </a:xfrm>
        </p:spPr>
        <p:txBody>
          <a:bodyPr/>
          <a:lstStyle>
            <a:lvl1pPr algn="l">
              <a:defRPr sz="4400">
                <a:solidFill>
                  <a:schemeClr val="accent2">
                    <a:lumMod val="75000"/>
                  </a:schemeClr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408588" y="1960732"/>
            <a:ext cx="1814853" cy="904863"/>
          </a:xfrm>
        </p:spPr>
        <p:txBody>
          <a:bodyPr/>
          <a:lstStyle>
            <a:lvl1pPr algn="l">
              <a:defRPr sz="4400">
                <a:solidFill>
                  <a:schemeClr val="accent2">
                    <a:lumMod val="75000"/>
                  </a:schemeClr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8853144" y="1960732"/>
            <a:ext cx="1814853" cy="904863"/>
          </a:xfrm>
        </p:spPr>
        <p:txBody>
          <a:bodyPr/>
          <a:lstStyle>
            <a:lvl1pPr algn="l">
              <a:defRPr sz="4400">
                <a:solidFill>
                  <a:schemeClr val="accent2">
                    <a:lumMod val="75000"/>
                  </a:schemeClr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2001</a:t>
            </a:r>
            <a:endParaRPr lang="en-US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3657600" y="2265528"/>
            <a:ext cx="0" cy="292530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>
            <a:off x="6114473" y="2265528"/>
            <a:ext cx="0" cy="292530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 userDrawn="1"/>
        </p:nvCxnSpPr>
        <p:spPr>
          <a:xfrm>
            <a:off x="8534400" y="2265528"/>
            <a:ext cx="0" cy="292530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19473" y="4999874"/>
            <a:ext cx="9148524" cy="1210029"/>
          </a:xfrm>
          <a:solidFill>
            <a:schemeClr val="accent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30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two photos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8286" y="1391909"/>
            <a:ext cx="3228975" cy="5476875"/>
          </a:xfrm>
          <a:prstGeom prst="triangle">
            <a:avLst/>
          </a:prstGeo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3" name="Isosceles Triangle 22"/>
          <p:cNvSpPr/>
          <p:nvPr userDrawn="1"/>
        </p:nvSpPr>
        <p:spPr>
          <a:xfrm rot="10800000">
            <a:off x="0" y="10784"/>
            <a:ext cx="2170790" cy="3669030"/>
          </a:xfrm>
          <a:prstGeom prst="triangl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 userDrawn="1"/>
        </p:nvSpPr>
        <p:spPr>
          <a:xfrm rot="10800000">
            <a:off x="8004724" y="0"/>
            <a:ext cx="3854767" cy="6515257"/>
          </a:xfrm>
          <a:prstGeom prst="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503384" y="668578"/>
            <a:ext cx="3097054" cy="71865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Our Growth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6"/>
          </p:nvPr>
        </p:nvSpPr>
        <p:spPr>
          <a:xfrm>
            <a:off x="6441292" y="1863771"/>
            <a:ext cx="4579937" cy="3468687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441292" y="5525210"/>
            <a:ext cx="4579937" cy="609398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6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2306685" y="10784"/>
            <a:ext cx="3228975" cy="5410201"/>
          </a:xfrm>
          <a:custGeom>
            <a:avLst/>
            <a:gdLst>
              <a:gd name="connsiteX0" fmla="*/ 0 w 2504046"/>
              <a:gd name="connsiteY0" fmla="*/ 0 h 5410201"/>
              <a:gd name="connsiteX1" fmla="*/ 2504046 w 2504046"/>
              <a:gd name="connsiteY1" fmla="*/ 0 h 5410201"/>
              <a:gd name="connsiteX2" fmla="*/ 1252023 w 2504046"/>
              <a:gd name="connsiteY2" fmla="*/ 5410201 h 5410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04046" h="5410201">
                <a:moveTo>
                  <a:pt x="0" y="0"/>
                </a:moveTo>
                <a:lnTo>
                  <a:pt x="2504046" y="0"/>
                </a:lnTo>
                <a:lnTo>
                  <a:pt x="1252023" y="541020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07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and photo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33760" y="677041"/>
            <a:ext cx="6427985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Why Choose Our Franchise 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4655127"/>
            <a:ext cx="12192000" cy="2202873"/>
          </a:xfrm>
          <a:solidFill>
            <a:schemeClr val="accent2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33759" y="3113938"/>
            <a:ext cx="2354749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Startup Support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533760" y="3491045"/>
            <a:ext cx="2354750" cy="6093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5006757" y="3113938"/>
            <a:ext cx="2354752" cy="461666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Find Co-investments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5006757" y="3491045"/>
            <a:ext cx="2354753" cy="6093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8479762" y="3113937"/>
            <a:ext cx="2317806" cy="430374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Fair terms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479762" y="3491045"/>
            <a:ext cx="2317807" cy="6093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1533767" y="1933456"/>
            <a:ext cx="996990" cy="995146"/>
          </a:xfrm>
          <a:prstGeom prst="diamond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5006771" y="1933456"/>
            <a:ext cx="996990" cy="995146"/>
          </a:xfrm>
          <a:prstGeom prst="diamond">
            <a:avLst/>
          </a:prstGeo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8"/>
          </p:nvPr>
        </p:nvSpPr>
        <p:spPr>
          <a:xfrm>
            <a:off x="8479776" y="1933456"/>
            <a:ext cx="996990" cy="995146"/>
          </a:xfrm>
          <a:prstGeom prst="diamond">
            <a:avLst/>
          </a:prstGeo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791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s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 userDrawn="1"/>
        </p:nvSpPr>
        <p:spPr>
          <a:xfrm rot="5400000">
            <a:off x="1105042" y="2298565"/>
            <a:ext cx="6858000" cy="226087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-1555349" y="2298563"/>
            <a:ext cx="6858000" cy="226087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934777" y="677041"/>
            <a:ext cx="6162035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Business Model Benefits</a:t>
            </a:r>
            <a:endParaRPr lang="en-US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762823" y="2465335"/>
            <a:ext cx="2241266" cy="916654"/>
          </a:xfrm>
        </p:spPr>
        <p:txBody>
          <a:bodyPr/>
          <a:lstStyle>
            <a:lvl1pPr algn="ctr">
              <a:defRPr sz="44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$50</a:t>
            </a:r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62822" y="3154942"/>
            <a:ext cx="2241268" cy="35086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Average Bill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62823" y="4067729"/>
            <a:ext cx="2241266" cy="916654"/>
          </a:xfrm>
        </p:spPr>
        <p:txBody>
          <a:bodyPr/>
          <a:lstStyle>
            <a:lvl1pPr algn="ctr">
              <a:defRPr sz="4400" baseline="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$ 25M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62822" y="4757336"/>
            <a:ext cx="2241268" cy="350865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Net Year Income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3452378" y="4067729"/>
            <a:ext cx="2163330" cy="916654"/>
          </a:xfrm>
        </p:spPr>
        <p:txBody>
          <a:bodyPr/>
          <a:lstStyle>
            <a:lvl1pPr algn="ctr">
              <a:defRPr sz="44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500</a:t>
            </a:r>
            <a:endParaRPr lang="en-US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3452377" y="4757336"/>
            <a:ext cx="2163332" cy="35086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Number of guests daily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3452378" y="2465335"/>
            <a:ext cx="2163330" cy="916654"/>
          </a:xfrm>
        </p:spPr>
        <p:txBody>
          <a:bodyPr/>
          <a:lstStyle>
            <a:lvl1pPr algn="ctr">
              <a:defRPr sz="44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18%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36" hasCustomPrompt="1"/>
          </p:nvPr>
        </p:nvSpPr>
        <p:spPr>
          <a:xfrm>
            <a:off x="3452377" y="3154942"/>
            <a:ext cx="2163332" cy="35086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Payback</a:t>
            </a:r>
            <a:endParaRPr lang="en-US" dirty="0"/>
          </a:p>
        </p:txBody>
      </p:sp>
      <p:sp>
        <p:nvSpPr>
          <p:cNvPr id="37" name="Rectangle 36"/>
          <p:cNvSpPr/>
          <p:nvPr userDrawn="1"/>
        </p:nvSpPr>
        <p:spPr>
          <a:xfrm>
            <a:off x="8626764" y="0"/>
            <a:ext cx="356523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13052" y="1653308"/>
            <a:ext cx="4696696" cy="4481127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603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har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 rot="10800000">
            <a:off x="0" y="2394892"/>
            <a:ext cx="6867237" cy="340741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5324763" y="2394892"/>
            <a:ext cx="6867237" cy="340741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9600" y="716194"/>
            <a:ext cx="10982036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Expenses For Opening A Restaurant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4101162" y="1957532"/>
            <a:ext cx="3998912" cy="4000500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965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and photo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44"/>
          <p:cNvSpPr/>
          <p:nvPr userDrawn="1"/>
        </p:nvSpPr>
        <p:spPr>
          <a:xfrm>
            <a:off x="8596547" y="0"/>
            <a:ext cx="3595452" cy="6858000"/>
          </a:xfrm>
          <a:custGeom>
            <a:avLst/>
            <a:gdLst>
              <a:gd name="connsiteX0" fmla="*/ 2128727 w 3595452"/>
              <a:gd name="connsiteY0" fmla="*/ 0 h 6858000"/>
              <a:gd name="connsiteX1" fmla="*/ 3595452 w 3595452"/>
              <a:gd name="connsiteY1" fmla="*/ 0 h 6858000"/>
              <a:gd name="connsiteX2" fmla="*/ 3595452 w 3595452"/>
              <a:gd name="connsiteY2" fmla="*/ 6858000 h 6858000"/>
              <a:gd name="connsiteX3" fmla="*/ 2128727 w 3595452"/>
              <a:gd name="connsiteY3" fmla="*/ 6858000 h 6858000"/>
              <a:gd name="connsiteX4" fmla="*/ 2002324 w 3595452"/>
              <a:gd name="connsiteY4" fmla="*/ 6793260 h 6858000"/>
              <a:gd name="connsiteX5" fmla="*/ 0 w 3595452"/>
              <a:gd name="connsiteY5" fmla="*/ 3429000 h 6858000"/>
              <a:gd name="connsiteX6" fmla="*/ 2002324 w 3595452"/>
              <a:gd name="connsiteY6" fmla="*/ 6474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95452" h="6858000">
                <a:moveTo>
                  <a:pt x="2128727" y="0"/>
                </a:moveTo>
                <a:lnTo>
                  <a:pt x="3595452" y="0"/>
                </a:lnTo>
                <a:lnTo>
                  <a:pt x="3595452" y="6858000"/>
                </a:lnTo>
                <a:lnTo>
                  <a:pt x="2128727" y="6858000"/>
                </a:lnTo>
                <a:lnTo>
                  <a:pt x="2002324" y="6793260"/>
                </a:lnTo>
                <a:cubicBezTo>
                  <a:pt x="809650" y="6145361"/>
                  <a:pt x="0" y="4881732"/>
                  <a:pt x="0" y="3429000"/>
                </a:cubicBezTo>
                <a:cubicBezTo>
                  <a:pt x="0" y="1976268"/>
                  <a:pt x="809650" y="712639"/>
                  <a:pt x="2002324" y="6474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630779" cy="6858000"/>
          </a:xfrm>
          <a:custGeom>
            <a:avLst/>
            <a:gdLst>
              <a:gd name="connsiteX0" fmla="*/ 0 w 5630779"/>
              <a:gd name="connsiteY0" fmla="*/ 0 h 6858000"/>
              <a:gd name="connsiteX1" fmla="*/ 4373071 w 5630779"/>
              <a:gd name="connsiteY1" fmla="*/ 0 h 6858000"/>
              <a:gd name="connsiteX2" fmla="*/ 4418720 w 5630779"/>
              <a:gd name="connsiteY2" fmla="*/ 52699 h 6858000"/>
              <a:gd name="connsiteX3" fmla="*/ 5623874 w 5630779"/>
              <a:gd name="connsiteY3" fmla="*/ 3155858 h 6858000"/>
              <a:gd name="connsiteX4" fmla="*/ 5630779 w 5630779"/>
              <a:gd name="connsiteY4" fmla="*/ 3428956 h 6858000"/>
              <a:gd name="connsiteX5" fmla="*/ 5630779 w 5630779"/>
              <a:gd name="connsiteY5" fmla="*/ 3429044 h 6858000"/>
              <a:gd name="connsiteX6" fmla="*/ 5623874 w 5630779"/>
              <a:gd name="connsiteY6" fmla="*/ 3702143 h 6858000"/>
              <a:gd name="connsiteX7" fmla="*/ 4418720 w 5630779"/>
              <a:gd name="connsiteY7" fmla="*/ 6805301 h 6858000"/>
              <a:gd name="connsiteX8" fmla="*/ 4373071 w 5630779"/>
              <a:gd name="connsiteY8" fmla="*/ 6858000 h 6858000"/>
              <a:gd name="connsiteX9" fmla="*/ 0 w 563077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30779" h="6858000">
                <a:moveTo>
                  <a:pt x="0" y="0"/>
                </a:moveTo>
                <a:lnTo>
                  <a:pt x="4373071" y="0"/>
                </a:lnTo>
                <a:lnTo>
                  <a:pt x="4418720" y="52699"/>
                </a:lnTo>
                <a:cubicBezTo>
                  <a:pt x="5121834" y="904676"/>
                  <a:pt x="5564258" y="1979768"/>
                  <a:pt x="5623874" y="3155858"/>
                </a:cubicBezTo>
                <a:lnTo>
                  <a:pt x="5630779" y="3428956"/>
                </a:lnTo>
                <a:lnTo>
                  <a:pt x="5630779" y="3429044"/>
                </a:lnTo>
                <a:lnTo>
                  <a:pt x="5623874" y="3702143"/>
                </a:lnTo>
                <a:cubicBezTo>
                  <a:pt x="5564258" y="4878232"/>
                  <a:pt x="5121834" y="5953324"/>
                  <a:pt x="4418720" y="6805301"/>
                </a:cubicBezTo>
                <a:lnTo>
                  <a:pt x="437307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811572" y="721258"/>
            <a:ext cx="4502541" cy="131112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Unique Restaurant Format</a:t>
            </a:r>
            <a:endParaRPr lang="en-US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839279" y="2271974"/>
            <a:ext cx="4502541" cy="11264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ex.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684905" y="4262084"/>
            <a:ext cx="1804739" cy="46166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5684904" y="4639191"/>
            <a:ext cx="1804740" cy="8679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230941" y="4262084"/>
            <a:ext cx="1804739" cy="46166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9230940" y="4639191"/>
            <a:ext cx="1804740" cy="8679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1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4780112" y="4518915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2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8289499" y="4516979"/>
            <a:ext cx="710122" cy="71705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6617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and 4 photoes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5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64725" y="2033892"/>
            <a:ext cx="2768838" cy="38541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385609" y="677041"/>
            <a:ext cx="4586762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What Do We Offer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37639" y="1760550"/>
            <a:ext cx="2156372" cy="2057400"/>
          </a:xfr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580049" y="1760550"/>
            <a:ext cx="2156372" cy="2057400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37639" y="4103988"/>
            <a:ext cx="2156372" cy="2057400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580049" y="4103988"/>
            <a:ext cx="2156372" cy="2057400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1450763" y="1760550"/>
            <a:ext cx="4400838" cy="44008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117680" y="2237279"/>
            <a:ext cx="3197804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117678" y="2614386"/>
            <a:ext cx="3197805" cy="11264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2117680" y="4179782"/>
            <a:ext cx="3197804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2117678" y="4556889"/>
            <a:ext cx="3197805" cy="11264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8169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ight Triangle 26"/>
          <p:cNvSpPr/>
          <p:nvPr userDrawn="1"/>
        </p:nvSpPr>
        <p:spPr>
          <a:xfrm flipH="1">
            <a:off x="6096001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Triangle 25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97833" y="677041"/>
            <a:ext cx="6162035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Restaurant Interior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934777" y="3871737"/>
            <a:ext cx="2435440" cy="2323658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617017" y="1602377"/>
            <a:ext cx="3384674" cy="4593018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248491" y="1602377"/>
            <a:ext cx="4037818" cy="2323658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7248492" y="4168344"/>
            <a:ext cx="4037817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248491" y="4545451"/>
            <a:ext cx="4037818" cy="90676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934777" y="3196045"/>
            <a:ext cx="2435440" cy="5312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 userDrawn="1"/>
        </p:nvSpPr>
        <p:spPr>
          <a:xfrm>
            <a:off x="7248491" y="5671913"/>
            <a:ext cx="4037818" cy="53122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9965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lery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ight Triangle 17"/>
          <p:cNvSpPr/>
          <p:nvPr userDrawn="1"/>
        </p:nvSpPr>
        <p:spPr>
          <a:xfrm flipH="1">
            <a:off x="6096001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Triangle 18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9600" y="716194"/>
            <a:ext cx="10982036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Popular Menu Items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104583" y="2005330"/>
            <a:ext cx="2099417" cy="3922521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734239" y="2005330"/>
            <a:ext cx="2099417" cy="3922521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63895" y="2005330"/>
            <a:ext cx="2099417" cy="3922521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993552" y="2005330"/>
            <a:ext cx="2099417" cy="3922521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592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s 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entagon 32"/>
          <p:cNvSpPr/>
          <p:nvPr userDrawn="1"/>
        </p:nvSpPr>
        <p:spPr>
          <a:xfrm rot="5400000">
            <a:off x="2124576" y="471444"/>
            <a:ext cx="3002594" cy="2059709"/>
          </a:xfrm>
          <a:prstGeom prst="homePlat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iamond 1"/>
          <p:cNvSpPr/>
          <p:nvPr userDrawn="1"/>
        </p:nvSpPr>
        <p:spPr>
          <a:xfrm>
            <a:off x="897309" y="1912497"/>
            <a:ext cx="2553943" cy="2553942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Triangle 33"/>
          <p:cNvSpPr/>
          <p:nvPr userDrawn="1"/>
        </p:nvSpPr>
        <p:spPr>
          <a:xfrm flipH="1">
            <a:off x="6096001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 userDrawn="1"/>
        </p:nvSpPr>
        <p:spPr>
          <a:xfrm>
            <a:off x="2341965" y="3344253"/>
            <a:ext cx="2553943" cy="2553942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/>
          <p:cNvSpPr/>
          <p:nvPr userDrawn="1"/>
        </p:nvSpPr>
        <p:spPr>
          <a:xfrm>
            <a:off x="5231276" y="3344253"/>
            <a:ext cx="2553943" cy="2553942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 userDrawn="1"/>
        </p:nvSpPr>
        <p:spPr>
          <a:xfrm>
            <a:off x="3786620" y="1912497"/>
            <a:ext cx="2553943" cy="2553942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Placeholder 1"/>
          <p:cNvSpPr>
            <a:spLocks noGrp="1"/>
          </p:cNvSpPr>
          <p:nvPr userDrawn="1">
            <p:ph type="title" hasCustomPrompt="1"/>
          </p:nvPr>
        </p:nvSpPr>
        <p:spPr>
          <a:xfrm>
            <a:off x="1594321" y="677040"/>
            <a:ext cx="9003358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Room Requirements and Bar Space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1821136" y="2399707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4710447" y="2399707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28"/>
          </p:nvPr>
        </p:nvSpPr>
        <p:spPr>
          <a:xfrm>
            <a:off x="3265792" y="3881179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6155103" y="3881179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728060" y="4503180"/>
            <a:ext cx="1804739" cy="497957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156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2728059" y="4880287"/>
            <a:ext cx="1804740" cy="32874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1259552" y="3002596"/>
            <a:ext cx="1804739" cy="53553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148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1259551" y="3379703"/>
            <a:ext cx="1804740" cy="35086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4195039" y="3002596"/>
            <a:ext cx="1804739" cy="53553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359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4195038" y="3379703"/>
            <a:ext cx="1804740" cy="32874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5616539" y="4503180"/>
            <a:ext cx="1804739" cy="53553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ru-RU" dirty="0" smtClean="0"/>
              <a:t>789</a:t>
            </a:r>
            <a:endParaRPr lang="en-US" dirty="0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35" hasCustomPrompt="1"/>
          </p:nvPr>
        </p:nvSpPr>
        <p:spPr>
          <a:xfrm>
            <a:off x="5616538" y="4880287"/>
            <a:ext cx="1804740" cy="35086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709047" y="1801591"/>
            <a:ext cx="2702975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Other Requirements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36" hasCustomPrompt="1"/>
          </p:nvPr>
        </p:nvSpPr>
        <p:spPr>
          <a:xfrm>
            <a:off x="8709046" y="2263256"/>
            <a:ext cx="2702976" cy="3316805"/>
          </a:xfrm>
        </p:spPr>
        <p:txBody>
          <a:bodyPr/>
          <a:lstStyle>
            <a:lvl1pPr marL="285750" indent="-285750">
              <a:buClr>
                <a:srgbClr val="B0424A"/>
              </a:buClr>
              <a:buFont typeface="Arial" panose="020B0604020202020204" pitchFamily="34" charset="0"/>
              <a:buChar char="•"/>
              <a:defRPr baseline="0"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endParaRPr lang="en-US" dirty="0" smtClean="0"/>
          </a:p>
          <a:p>
            <a:pPr lvl="0"/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 smtClean="0"/>
          </a:p>
          <a:p>
            <a:pPr lvl="0"/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</a:p>
          <a:p>
            <a:pPr lvl="0"/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endParaRPr lang="en-US" dirty="0" smtClean="0"/>
          </a:p>
          <a:p>
            <a:pPr lvl="0"/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</a:t>
            </a:r>
          </a:p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endParaRPr lang="en-US" dirty="0" smtClean="0"/>
          </a:p>
          <a:p>
            <a:pPr lvl="0"/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endParaRPr lang="en-US" dirty="0" smtClean="0"/>
          </a:p>
          <a:p>
            <a:pPr lvl="0"/>
            <a:r>
              <a:rPr lang="en-US" dirty="0" smtClean="0"/>
              <a:t>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</a:p>
        </p:txBody>
      </p:sp>
      <p:sp>
        <p:nvSpPr>
          <p:cNvPr id="4" name="Pentagon 3"/>
          <p:cNvSpPr/>
          <p:nvPr userDrawn="1"/>
        </p:nvSpPr>
        <p:spPr>
          <a:xfrm rot="16200000">
            <a:off x="4074738" y="4839288"/>
            <a:ext cx="1977712" cy="2059709"/>
          </a:xfrm>
          <a:prstGeom prst="homePlat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51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30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142999" y="1670505"/>
            <a:ext cx="2619375" cy="2627049"/>
          </a:xfrm>
          <a:prstGeom prst="diamond">
            <a:avLst/>
          </a:prstGeom>
          <a:solidFill>
            <a:srgbClr val="B0424A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791074" y="1670505"/>
            <a:ext cx="2619375" cy="2627049"/>
          </a:xfrm>
          <a:prstGeom prst="diamond">
            <a:avLst/>
          </a:prstGeom>
          <a:solidFill>
            <a:srgbClr val="B0424A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439149" y="1670505"/>
            <a:ext cx="2619375" cy="2627049"/>
          </a:xfrm>
          <a:prstGeom prst="diamond">
            <a:avLst/>
          </a:prstGeom>
          <a:solidFill>
            <a:srgbClr val="B0424A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285875" y="4468622"/>
            <a:ext cx="2305342" cy="461665"/>
          </a:xfrm>
        </p:spPr>
        <p:txBody>
          <a:bodyPr/>
          <a:lstStyle>
            <a:lvl1pPr algn="ctr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James Smith</a:t>
            </a:r>
            <a:endParaRPr lang="en-US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285873" y="5438360"/>
            <a:ext cx="2305343" cy="609398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943475" y="4468622"/>
            <a:ext cx="2305342" cy="461665"/>
          </a:xfrm>
        </p:spPr>
        <p:txBody>
          <a:bodyPr/>
          <a:lstStyle>
            <a:lvl1pPr algn="ctr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Emma Doe</a:t>
            </a: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943473" y="5438360"/>
            <a:ext cx="2305343" cy="587277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8601074" y="4468622"/>
            <a:ext cx="2305342" cy="461665"/>
          </a:xfrm>
        </p:spPr>
        <p:txBody>
          <a:bodyPr/>
          <a:lstStyle>
            <a:lvl1pPr algn="ctr">
              <a:defRPr sz="2000" baseline="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Sam Patterson</a:t>
            </a:r>
            <a:endParaRPr lang="en-US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601072" y="5438360"/>
            <a:ext cx="2305343" cy="587277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285875" y="4831063"/>
            <a:ext cx="2305342" cy="350865"/>
          </a:xfrm>
        </p:spPr>
        <p:txBody>
          <a:bodyPr/>
          <a:lstStyle>
            <a:lvl1pPr algn="ctr">
              <a:defRPr sz="1400">
                <a:solidFill>
                  <a:schemeClr val="accent1"/>
                </a:solidFill>
                <a:latin typeface="Basic" panose="02010503040500020004" pitchFamily="2" charset="0"/>
                <a:cs typeface="Mukta Light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SEO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4943475" y="4831063"/>
            <a:ext cx="2305342" cy="350865"/>
          </a:xfrm>
        </p:spPr>
        <p:txBody>
          <a:bodyPr/>
          <a:lstStyle>
            <a:lvl1pPr algn="ctr">
              <a:defRPr sz="1400">
                <a:solidFill>
                  <a:schemeClr val="accent1"/>
                </a:solidFill>
                <a:latin typeface="Basic" panose="02010503040500020004" pitchFamily="2" charset="0"/>
                <a:cs typeface="Mukta Light" panose="020B0000000000000000" pitchFamily="34" charset="0"/>
              </a:defRPr>
            </a:lvl1pPr>
          </a:lstStyle>
          <a:p>
            <a:pPr lvl="0"/>
            <a:r>
              <a:rPr lang="en-US" dirty="0" smtClean="0"/>
              <a:t>Manager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601074" y="4831063"/>
            <a:ext cx="2305342" cy="350865"/>
          </a:xfrm>
        </p:spPr>
        <p:txBody>
          <a:bodyPr/>
          <a:lstStyle>
            <a:lvl1pPr algn="ctr">
              <a:defRPr sz="1400" baseline="0">
                <a:solidFill>
                  <a:schemeClr val="accent1"/>
                </a:solidFill>
                <a:latin typeface="Basic" panose="02010503040500020004" pitchFamily="2" charset="0"/>
                <a:cs typeface="Mukta Light" panose="020B0000000000000000" pitchFamily="34" charset="0"/>
              </a:defRPr>
            </a:lvl1pPr>
          </a:lstStyle>
          <a:p>
            <a:pPr lvl="0"/>
            <a:r>
              <a:rPr lang="en-US" dirty="0" smtClean="0"/>
              <a:t>Marketer</a:t>
            </a:r>
            <a:endParaRPr lang="en-US" dirty="0"/>
          </a:p>
        </p:txBody>
      </p:sp>
      <p:sp>
        <p:nvSpPr>
          <p:cNvPr id="3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19126" y="589406"/>
            <a:ext cx="10963274" cy="71865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Meet Our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08707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5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546195" y="694271"/>
            <a:ext cx="6049389" cy="131112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Support At All Stages</a:t>
            </a:r>
            <a:br>
              <a:rPr lang="en-US" dirty="0" smtClean="0"/>
            </a:br>
            <a:r>
              <a:rPr lang="en-US" dirty="0" smtClean="0"/>
              <a:t>Of Cooperation</a:t>
            </a:r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61980" y="3522866"/>
            <a:ext cx="2087419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661979" y="3899973"/>
            <a:ext cx="2087420" cy="138499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266634" y="3522866"/>
            <a:ext cx="2087419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7266633" y="3899973"/>
            <a:ext cx="2087420" cy="138499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9871287" y="3522866"/>
            <a:ext cx="2087419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9871286" y="3899973"/>
            <a:ext cx="2087420" cy="138499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40" name="Picture Placeholder 39"/>
          <p:cNvSpPr>
            <a:spLocks noGrp="1"/>
          </p:cNvSpPr>
          <p:nvPr>
            <p:ph type="pic" sz="quarter" idx="11"/>
          </p:nvPr>
        </p:nvSpPr>
        <p:spPr>
          <a:xfrm>
            <a:off x="-24505" y="2"/>
            <a:ext cx="4083242" cy="6857998"/>
          </a:xfrm>
          <a:custGeom>
            <a:avLst/>
            <a:gdLst>
              <a:gd name="connsiteX0" fmla="*/ 0 w 4762760"/>
              <a:gd name="connsiteY0" fmla="*/ 0 h 6857998"/>
              <a:gd name="connsiteX1" fmla="*/ 4762760 w 4762760"/>
              <a:gd name="connsiteY1" fmla="*/ 6857998 h 6857998"/>
              <a:gd name="connsiteX2" fmla="*/ 0 w 4762760"/>
              <a:gd name="connsiteY2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760" h="6857998">
                <a:moveTo>
                  <a:pt x="0" y="0"/>
                </a:moveTo>
                <a:lnTo>
                  <a:pt x="4762760" y="6857998"/>
                </a:lnTo>
                <a:lnTo>
                  <a:pt x="0" y="685799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10"/>
          </p:nvPr>
        </p:nvSpPr>
        <p:spPr>
          <a:xfrm>
            <a:off x="341034" y="1"/>
            <a:ext cx="2808524" cy="4710391"/>
          </a:xfrm>
          <a:custGeom>
            <a:avLst/>
            <a:gdLst>
              <a:gd name="connsiteX0" fmla="*/ 0 w 2770523"/>
              <a:gd name="connsiteY0" fmla="*/ 0 h 2770523"/>
              <a:gd name="connsiteX1" fmla="*/ 2770523 w 2770523"/>
              <a:gd name="connsiteY1" fmla="*/ 0 h 2770523"/>
              <a:gd name="connsiteX2" fmla="*/ 2770523 w 2770523"/>
              <a:gd name="connsiteY2" fmla="*/ 2770523 h 2770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70523" h="2770523">
                <a:moveTo>
                  <a:pt x="0" y="0"/>
                </a:moveTo>
                <a:lnTo>
                  <a:pt x="2770523" y="0"/>
                </a:lnTo>
                <a:lnTo>
                  <a:pt x="2770523" y="277052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3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4530690" y="2809682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4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7135344" y="2809682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5" name="Picture Placeholder 6"/>
          <p:cNvSpPr>
            <a:spLocks noGrp="1"/>
          </p:cNvSpPr>
          <p:nvPr>
            <p:ph type="pic" sz="quarter" idx="28"/>
          </p:nvPr>
        </p:nvSpPr>
        <p:spPr>
          <a:xfrm>
            <a:off x="9739997" y="2809682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8566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96816" y="695615"/>
            <a:ext cx="4035767" cy="131112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Helping You Run Your Business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6543673" y="0"/>
            <a:ext cx="4600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019636" y="1761317"/>
            <a:ext cx="3648075" cy="4391024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33761" y="3061809"/>
            <a:ext cx="3166823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533760" y="3438916"/>
            <a:ext cx="3166824" cy="1621406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2776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ight Triangle 39"/>
          <p:cNvSpPr/>
          <p:nvPr userDrawn="1"/>
        </p:nvSpPr>
        <p:spPr>
          <a:xfrm flipH="1">
            <a:off x="6096001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Triangle 40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1" y="1006765"/>
            <a:ext cx="7416801" cy="4844472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Title Placeholder 1"/>
          <p:cNvSpPr>
            <a:spLocks noGrp="1"/>
          </p:cNvSpPr>
          <p:nvPr userDrawn="1">
            <p:ph type="title" hasCustomPrompt="1"/>
          </p:nvPr>
        </p:nvSpPr>
        <p:spPr>
          <a:xfrm>
            <a:off x="910830" y="4519367"/>
            <a:ext cx="4159934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Specialist visits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8192657" y="1934210"/>
            <a:ext cx="3343561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8192656" y="2311317"/>
            <a:ext cx="3343562" cy="8659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3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8192657" y="3873847"/>
            <a:ext cx="3343561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92656" y="4250954"/>
            <a:ext cx="3343562" cy="8659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44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6904476" y="2208895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5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6904476" y="4148532"/>
            <a:ext cx="706288" cy="713184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58040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Right Triangle 393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985162" y="694169"/>
            <a:ext cx="5742203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Finding The Right Place</a:t>
            </a:r>
            <a:endParaRPr lang="en-US" dirty="0"/>
          </a:p>
        </p:txBody>
      </p:sp>
      <p:sp>
        <p:nvSpPr>
          <p:cNvPr id="2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1182739" y="2111395"/>
            <a:ext cx="234555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1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182737" y="2488502"/>
            <a:ext cx="2345553" cy="10902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39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182739" y="3990990"/>
            <a:ext cx="234555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9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182737" y="4368098"/>
            <a:ext cx="2345553" cy="11228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8259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urved Connector 5"/>
          <p:cNvCxnSpPr/>
          <p:nvPr userDrawn="1"/>
        </p:nvCxnSpPr>
        <p:spPr>
          <a:xfrm>
            <a:off x="10454028" y="1965218"/>
            <a:ext cx="12700" cy="2682192"/>
          </a:xfrm>
          <a:prstGeom prst="curvedConnector3">
            <a:avLst>
              <a:gd name="adj1" fmla="val 8927268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V="1">
            <a:off x="6448850" y="4643337"/>
            <a:ext cx="3338946" cy="303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 flipV="1">
            <a:off x="6386177" y="1958111"/>
            <a:ext cx="3338946" cy="303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ight Triangle 46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 userDrawn="1"/>
        </p:nvCxnSpPr>
        <p:spPr>
          <a:xfrm flipV="1">
            <a:off x="2465006" y="4643337"/>
            <a:ext cx="3338946" cy="303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058441" y="677041"/>
            <a:ext cx="3919301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Road Map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996215" y="2591465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996214" y="2968572"/>
            <a:ext cx="2199568" cy="60939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7" name="Diamond 16"/>
          <p:cNvSpPr/>
          <p:nvPr userDrawn="1"/>
        </p:nvSpPr>
        <p:spPr>
          <a:xfrm>
            <a:off x="5546436" y="1411582"/>
            <a:ext cx="1099127" cy="1099127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iamond 17"/>
          <p:cNvSpPr/>
          <p:nvPr userDrawn="1"/>
        </p:nvSpPr>
        <p:spPr>
          <a:xfrm>
            <a:off x="9465737" y="1411582"/>
            <a:ext cx="1099127" cy="1099127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iamond 18"/>
          <p:cNvSpPr/>
          <p:nvPr userDrawn="1"/>
        </p:nvSpPr>
        <p:spPr>
          <a:xfrm>
            <a:off x="1627135" y="4093774"/>
            <a:ext cx="1099127" cy="1099127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iamond 19"/>
          <p:cNvSpPr/>
          <p:nvPr userDrawn="1"/>
        </p:nvSpPr>
        <p:spPr>
          <a:xfrm>
            <a:off x="5546436" y="4093774"/>
            <a:ext cx="1099127" cy="1099127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iamond 20"/>
          <p:cNvSpPr/>
          <p:nvPr userDrawn="1"/>
        </p:nvSpPr>
        <p:spPr>
          <a:xfrm>
            <a:off x="9465737" y="4093774"/>
            <a:ext cx="1099127" cy="1099127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8921671" y="2591465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921670" y="2968572"/>
            <a:ext cx="2199568" cy="60939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079995" y="5273657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Step 5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1079994" y="5650764"/>
            <a:ext cx="2199568" cy="60939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4996215" y="5273657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Step 4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996214" y="5650764"/>
            <a:ext cx="2199568" cy="60939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8912434" y="5273657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8912433" y="5650764"/>
            <a:ext cx="2199568" cy="60939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5546434" y="1660519"/>
            <a:ext cx="1099130" cy="609398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01</a:t>
            </a:r>
            <a:endParaRPr lang="en-US" dirty="0"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9471889" y="1660519"/>
            <a:ext cx="1099130" cy="609398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02</a:t>
            </a:r>
            <a:endParaRPr lang="en-US" dirty="0"/>
          </a:p>
        </p:txBody>
      </p:sp>
      <p:sp>
        <p:nvSpPr>
          <p:cNvPr id="50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9462652" y="4337252"/>
            <a:ext cx="1099130" cy="609398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03</a:t>
            </a:r>
            <a:endParaRPr lang="en-US" dirty="0"/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5546433" y="4337252"/>
            <a:ext cx="1099130" cy="609398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04</a:t>
            </a:r>
            <a:endParaRPr lang="en-US" dirty="0"/>
          </a:p>
        </p:txBody>
      </p:sp>
      <p:sp>
        <p:nvSpPr>
          <p:cNvPr id="52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1621631" y="4337252"/>
            <a:ext cx="1099130" cy="609398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05</a:t>
            </a:r>
            <a:endParaRPr lang="en-US" dirty="0"/>
          </a:p>
        </p:txBody>
      </p:sp>
      <p:sp>
        <p:nvSpPr>
          <p:cNvPr id="10" name="Isosceles Triangle 9"/>
          <p:cNvSpPr/>
          <p:nvPr userDrawn="1"/>
        </p:nvSpPr>
        <p:spPr>
          <a:xfrm rot="5400000">
            <a:off x="7974386" y="1895163"/>
            <a:ext cx="162527" cy="14010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/>
          <p:cNvSpPr/>
          <p:nvPr userDrawn="1"/>
        </p:nvSpPr>
        <p:spPr>
          <a:xfrm rot="16200000">
            <a:off x="8039039" y="4571896"/>
            <a:ext cx="162527" cy="14010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 userDrawn="1"/>
        </p:nvSpPr>
        <p:spPr>
          <a:xfrm rot="16200000">
            <a:off x="4059240" y="4571896"/>
            <a:ext cx="162527" cy="14010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491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6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Placeholder 1"/>
          <p:cNvSpPr>
            <a:spLocks noGrp="1"/>
          </p:cNvSpPr>
          <p:nvPr userDrawn="1">
            <p:ph type="title" hasCustomPrompt="1"/>
          </p:nvPr>
        </p:nvSpPr>
        <p:spPr>
          <a:xfrm>
            <a:off x="1594321" y="677040"/>
            <a:ext cx="9003358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Mockup Device</a:t>
            </a:r>
            <a:endParaRPr lang="en-US" dirty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080653" y="1838036"/>
            <a:ext cx="5144656" cy="2955637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66347" y="2833752"/>
            <a:ext cx="3352802" cy="46166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66345" y="3210860"/>
            <a:ext cx="3352803" cy="8679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14437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 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 rot="16200000">
            <a:off x="1450782" y="466026"/>
            <a:ext cx="3966196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 rot="5400000">
            <a:off x="6779902" y="466026"/>
            <a:ext cx="3966196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33760" y="692036"/>
            <a:ext cx="4035767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Mockup Device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/>
          </p:nvPr>
        </p:nvSpPr>
        <p:spPr>
          <a:xfrm rot="21100976">
            <a:off x="7391110" y="802009"/>
            <a:ext cx="2185854" cy="4626450"/>
          </a:xfrm>
          <a:prstGeom prst="roundRect">
            <a:avLst>
              <a:gd name="adj" fmla="val 14554"/>
            </a:avLst>
          </a:prstGeo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2957814" y="2653568"/>
            <a:ext cx="234555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2957812" y="3030675"/>
            <a:ext cx="2345553" cy="6093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2957814" y="4541557"/>
            <a:ext cx="234555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2957812" y="4918664"/>
            <a:ext cx="2345553" cy="6093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2957814" y="2195780"/>
            <a:ext cx="2345552" cy="609398"/>
          </a:xfrm>
        </p:spPr>
        <p:txBody>
          <a:bodyPr/>
          <a:lstStyle>
            <a:lvl1pPr>
              <a:defRPr sz="28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65%</a:t>
            </a:r>
            <a:endParaRPr lang="en-US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2957814" y="4083769"/>
            <a:ext cx="2345552" cy="609398"/>
          </a:xfrm>
        </p:spPr>
        <p:txBody>
          <a:bodyPr/>
          <a:lstStyle>
            <a:lvl1pPr>
              <a:defRPr sz="28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45%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4"/>
          </p:nvPr>
        </p:nvSpPr>
        <p:spPr>
          <a:xfrm rot="596839">
            <a:off x="8499972" y="1505198"/>
            <a:ext cx="2185854" cy="4626450"/>
          </a:xfrm>
          <a:prstGeom prst="roundRect">
            <a:avLst>
              <a:gd name="adj" fmla="val 14554"/>
            </a:avLst>
          </a:prstGeo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558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 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4664364"/>
          </a:xfrm>
          <a:custGeom>
            <a:avLst/>
            <a:gdLst>
              <a:gd name="connsiteX0" fmla="*/ 0 w 12192000"/>
              <a:gd name="connsiteY0" fmla="*/ 0 h 4664364"/>
              <a:gd name="connsiteX1" fmla="*/ 12192000 w 12192000"/>
              <a:gd name="connsiteY1" fmla="*/ 0 h 4664364"/>
              <a:gd name="connsiteX2" fmla="*/ 12192000 w 12192000"/>
              <a:gd name="connsiteY2" fmla="*/ 2636379 h 4664364"/>
              <a:gd name="connsiteX3" fmla="*/ 0 w 12192000"/>
              <a:gd name="connsiteY3" fmla="*/ 4664364 h 4664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64364">
                <a:moveTo>
                  <a:pt x="0" y="0"/>
                </a:moveTo>
                <a:lnTo>
                  <a:pt x="12192000" y="0"/>
                </a:lnTo>
                <a:lnTo>
                  <a:pt x="12192000" y="2636379"/>
                </a:lnTo>
                <a:lnTo>
                  <a:pt x="0" y="4664364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017160" y="694169"/>
            <a:ext cx="3654785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Mockup Device</a:t>
            </a:r>
            <a:endParaRPr lang="en-US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2036" y="2447636"/>
            <a:ext cx="7028874" cy="4410364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939235" y="4202699"/>
            <a:ext cx="2735529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939234" y="4579806"/>
            <a:ext cx="2735530" cy="164352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85457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tex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/>
          <p:cNvSpPr/>
          <p:nvPr userDrawn="1"/>
        </p:nvSpPr>
        <p:spPr>
          <a:xfrm rot="10800000">
            <a:off x="0" y="10783"/>
            <a:ext cx="3057236" cy="5167285"/>
          </a:xfrm>
          <a:prstGeom prst="triangl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 userDrawn="1"/>
        </p:nvSpPr>
        <p:spPr>
          <a:xfrm>
            <a:off x="8252449" y="342743"/>
            <a:ext cx="3854767" cy="6515257"/>
          </a:xfrm>
          <a:prstGeom prst="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94321" y="677040"/>
            <a:ext cx="9003358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baseline="0"/>
            </a:lvl1pPr>
          </a:lstStyle>
          <a:p>
            <a:r>
              <a:rPr lang="en-US" dirty="0" smtClean="0"/>
              <a:t>Do You Have Any Questions</a:t>
            </a:r>
            <a:r>
              <a:rPr lang="ru-RU" dirty="0" smtClean="0"/>
              <a:t>?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39550" y="2010956"/>
            <a:ext cx="4312899" cy="60939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71781" y="2792307"/>
            <a:ext cx="8562110" cy="2574020"/>
          </a:xfr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3521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40"/>
          <p:cNvSpPr/>
          <p:nvPr userDrawn="1"/>
        </p:nvSpPr>
        <p:spPr>
          <a:xfrm rot="8100000">
            <a:off x="2234052" y="-2245607"/>
            <a:ext cx="5360671" cy="12886002"/>
          </a:xfrm>
          <a:custGeom>
            <a:avLst/>
            <a:gdLst>
              <a:gd name="connsiteX0" fmla="*/ 3187326 w 5360671"/>
              <a:gd name="connsiteY0" fmla="*/ 12886002 h 12886002"/>
              <a:gd name="connsiteX1" fmla="*/ 1 w 5360671"/>
              <a:gd name="connsiteY1" fmla="*/ 9698677 h 12886002"/>
              <a:gd name="connsiteX2" fmla="*/ 0 w 5360671"/>
              <a:gd name="connsiteY2" fmla="*/ 0 h 12886002"/>
              <a:gd name="connsiteX3" fmla="*/ 5360671 w 5360671"/>
              <a:gd name="connsiteY3" fmla="*/ 5360671 h 12886002"/>
              <a:gd name="connsiteX4" fmla="*/ 5360671 w 5360671"/>
              <a:gd name="connsiteY4" fmla="*/ 10712657 h 12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60671" h="12886002">
                <a:moveTo>
                  <a:pt x="3187326" y="12886002"/>
                </a:moveTo>
                <a:lnTo>
                  <a:pt x="1" y="9698677"/>
                </a:lnTo>
                <a:lnTo>
                  <a:pt x="0" y="0"/>
                </a:lnTo>
                <a:lnTo>
                  <a:pt x="5360671" y="5360671"/>
                </a:lnTo>
                <a:lnTo>
                  <a:pt x="5360671" y="1071265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 userDrawn="1"/>
        </p:nvSpPr>
        <p:spPr>
          <a:xfrm rot="16200000">
            <a:off x="4601297" y="-731259"/>
            <a:ext cx="6858002" cy="8320519"/>
          </a:xfrm>
          <a:custGeom>
            <a:avLst/>
            <a:gdLst>
              <a:gd name="connsiteX0" fmla="*/ 6858000 w 6858000"/>
              <a:gd name="connsiteY0" fmla="*/ 4463642 h 8320519"/>
              <a:gd name="connsiteX1" fmla="*/ 6858000 w 6858000"/>
              <a:gd name="connsiteY1" fmla="*/ 8320519 h 8320519"/>
              <a:gd name="connsiteX2" fmla="*/ 0 w 6858000"/>
              <a:gd name="connsiteY2" fmla="*/ 8320518 h 8320519"/>
              <a:gd name="connsiteX3" fmla="*/ 0 w 6858000"/>
              <a:gd name="connsiteY3" fmla="*/ 7360497 h 8320519"/>
              <a:gd name="connsiteX4" fmla="*/ 4269087 w 6858000"/>
              <a:gd name="connsiteY4" fmla="*/ 0 h 832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8320519">
                <a:moveTo>
                  <a:pt x="6858000" y="4463642"/>
                </a:moveTo>
                <a:lnTo>
                  <a:pt x="6858000" y="8320519"/>
                </a:lnTo>
                <a:lnTo>
                  <a:pt x="0" y="8320518"/>
                </a:lnTo>
                <a:lnTo>
                  <a:pt x="0" y="7360497"/>
                </a:lnTo>
                <a:lnTo>
                  <a:pt x="42690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7306487" y="692036"/>
            <a:ext cx="4700785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Let’s Get in Touch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>
          <a:xfrm>
            <a:off x="1" y="1005350"/>
            <a:ext cx="5902035" cy="5852652"/>
          </a:xfrm>
          <a:custGeom>
            <a:avLst/>
            <a:gdLst>
              <a:gd name="connsiteX0" fmla="*/ 0 w 5430981"/>
              <a:gd name="connsiteY0" fmla="*/ 0 h 5385539"/>
              <a:gd name="connsiteX1" fmla="*/ 5430981 w 5430981"/>
              <a:gd name="connsiteY1" fmla="*/ 3149970 h 5385539"/>
              <a:gd name="connsiteX2" fmla="*/ 1576550 w 5430981"/>
              <a:gd name="connsiteY2" fmla="*/ 5385539 h 5385539"/>
              <a:gd name="connsiteX3" fmla="*/ 0 w 5430981"/>
              <a:gd name="connsiteY3" fmla="*/ 5385539 h 5385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0981" h="5385539">
                <a:moveTo>
                  <a:pt x="0" y="0"/>
                </a:moveTo>
                <a:lnTo>
                  <a:pt x="5430981" y="3149970"/>
                </a:lnTo>
                <a:lnTo>
                  <a:pt x="1576550" y="5385539"/>
                </a:lnTo>
                <a:lnTo>
                  <a:pt x="0" y="5385539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823727" y="1767682"/>
            <a:ext cx="2013004" cy="35086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Delician.com</a:t>
            </a:r>
            <a:endParaRPr lang="en-US" dirty="0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823726" y="2302300"/>
            <a:ext cx="2013005" cy="372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Delician@email.com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7823726" y="2829032"/>
            <a:ext cx="2013005" cy="35086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Green street, 45, NY</a:t>
            </a:r>
            <a:endParaRPr lang="en-US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7823726" y="3336115"/>
            <a:ext cx="2013005" cy="35086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Green street, 45, NY</a:t>
            </a:r>
            <a:endParaRPr lang="en-US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7823726" y="3864404"/>
            <a:ext cx="2013005" cy="35086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+12 345 67 89</a:t>
            </a:r>
            <a:endParaRPr lang="en-US" dirty="0"/>
          </a:p>
        </p:txBody>
      </p:sp>
      <p:sp>
        <p:nvSpPr>
          <p:cNvPr id="36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7283171" y="1740146"/>
            <a:ext cx="402011" cy="40593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7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7283171" y="2285582"/>
            <a:ext cx="402011" cy="40593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8" name="Picture Placeholder 6"/>
          <p:cNvSpPr>
            <a:spLocks noGrp="1"/>
          </p:cNvSpPr>
          <p:nvPr>
            <p:ph type="pic" sz="quarter" idx="28"/>
          </p:nvPr>
        </p:nvSpPr>
        <p:spPr>
          <a:xfrm>
            <a:off x="7283171" y="2801496"/>
            <a:ext cx="402011" cy="40593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9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7283171" y="3308579"/>
            <a:ext cx="402011" cy="40593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0" name="Picture Placeholder 6"/>
          <p:cNvSpPr>
            <a:spLocks noGrp="1"/>
          </p:cNvSpPr>
          <p:nvPr>
            <p:ph type="pic" sz="quarter" idx="30"/>
          </p:nvPr>
        </p:nvSpPr>
        <p:spPr>
          <a:xfrm>
            <a:off x="7283171" y="3836868"/>
            <a:ext cx="402011" cy="405936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60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ight Triangle 46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5"/>
          </p:nvPr>
        </p:nvSpPr>
        <p:spPr>
          <a:xfrm>
            <a:off x="6943726" y="-1"/>
            <a:ext cx="4886324" cy="5559806"/>
          </a:xfrm>
          <a:custGeom>
            <a:avLst/>
            <a:gdLst>
              <a:gd name="connsiteX0" fmla="*/ 0 w 2695235"/>
              <a:gd name="connsiteY0" fmla="*/ 0 h 2695235"/>
              <a:gd name="connsiteX1" fmla="*/ 2695235 w 2695235"/>
              <a:gd name="connsiteY1" fmla="*/ 0 h 2695235"/>
              <a:gd name="connsiteX2" fmla="*/ 0 w 2695235"/>
              <a:gd name="connsiteY2" fmla="*/ 2695235 h 2695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5235" h="2695235">
                <a:moveTo>
                  <a:pt x="0" y="0"/>
                </a:moveTo>
                <a:lnTo>
                  <a:pt x="2695235" y="0"/>
                </a:lnTo>
                <a:lnTo>
                  <a:pt x="0" y="2695235"/>
                </a:lnTo>
                <a:close/>
              </a:path>
            </a:pathLst>
          </a:custGeom>
          <a:solidFill>
            <a:srgbClr val="B0424A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33760" y="677041"/>
            <a:ext cx="3919301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About Business</a:t>
            </a:r>
            <a:endParaRPr lang="en-US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0"/>
          </p:nvPr>
        </p:nvSpPr>
        <p:spPr>
          <a:xfrm flipH="1">
            <a:off x="6095999" y="0"/>
            <a:ext cx="6095999" cy="6855647"/>
          </a:xfrm>
          <a:prstGeom prst="rtTriangle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33761" y="2544572"/>
            <a:ext cx="3166823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533760" y="2921679"/>
            <a:ext cx="3166824" cy="1621406"/>
          </a:xfrm>
        </p:spPr>
        <p:txBody>
          <a:bodyPr/>
          <a:lstStyle/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 exercitation </a:t>
            </a:r>
            <a:r>
              <a:rPr lang="en-US" dirty="0" err="1" smtClean="0"/>
              <a:t>ullamco</a:t>
            </a:r>
            <a:r>
              <a:rPr lang="en-US" dirty="0" smtClean="0"/>
              <a:t> </a:t>
            </a:r>
            <a:r>
              <a:rPr lang="en-US" dirty="0" err="1" smtClean="0"/>
              <a:t>laboris</a:t>
            </a:r>
            <a:r>
              <a:rPr lang="en-US" dirty="0" smtClean="0"/>
              <a:t> nisi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aliquip</a:t>
            </a:r>
            <a:r>
              <a:rPr lang="en-US" dirty="0" smtClean="0"/>
              <a:t> ex </a:t>
            </a:r>
            <a:r>
              <a:rPr lang="en-US" dirty="0" err="1" smtClean="0"/>
              <a:t>ea</a:t>
            </a:r>
            <a:r>
              <a:rPr lang="en-US" dirty="0" smtClean="0"/>
              <a:t> </a:t>
            </a:r>
            <a:r>
              <a:rPr lang="en-US" dirty="0" err="1" smtClean="0"/>
              <a:t>commodo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1994548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6095999" y="2371655"/>
            <a:ext cx="2199568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073621" y="1994548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073620" y="2371655"/>
            <a:ext cx="2199568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096000" y="4314768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6095999" y="4691875"/>
            <a:ext cx="2199568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9073621" y="4314768"/>
            <a:ext cx="2199567" cy="461665"/>
          </a:xfrm>
        </p:spPr>
        <p:txBody>
          <a:bodyPr/>
          <a:lstStyle>
            <a:lvl1pPr algn="ctr">
              <a:defRPr sz="20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9073620" y="4691875"/>
            <a:ext cx="2199568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72738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ight Triangle 19"/>
          <p:cNvSpPr/>
          <p:nvPr userDrawn="1"/>
        </p:nvSpPr>
        <p:spPr>
          <a:xfrm>
            <a:off x="0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Triangle 18"/>
          <p:cNvSpPr/>
          <p:nvPr userDrawn="1"/>
        </p:nvSpPr>
        <p:spPr>
          <a:xfrm flipH="1">
            <a:off x="6096001" y="-1"/>
            <a:ext cx="6095999" cy="6858001"/>
          </a:xfrm>
          <a:prstGeom prst="rtTriangle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 userDrawn="1"/>
        </p:nvSpPr>
        <p:spPr>
          <a:xfrm rot="2700000">
            <a:off x="4208442" y="1675051"/>
            <a:ext cx="4818820" cy="4818820"/>
          </a:xfrm>
          <a:custGeom>
            <a:avLst/>
            <a:gdLst>
              <a:gd name="connsiteX0" fmla="*/ 0 w 4818820"/>
              <a:gd name="connsiteY0" fmla="*/ 0 h 4818820"/>
              <a:gd name="connsiteX1" fmla="*/ 4818820 w 4818820"/>
              <a:gd name="connsiteY1" fmla="*/ 0 h 4818820"/>
              <a:gd name="connsiteX2" fmla="*/ 4818820 w 4818820"/>
              <a:gd name="connsiteY2" fmla="*/ 3922376 h 4818820"/>
              <a:gd name="connsiteX3" fmla="*/ 3922376 w 4818820"/>
              <a:gd name="connsiteY3" fmla="*/ 4818820 h 4818820"/>
              <a:gd name="connsiteX4" fmla="*/ 0 w 4818820"/>
              <a:gd name="connsiteY4" fmla="*/ 4818820 h 4818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8820" h="4818820">
                <a:moveTo>
                  <a:pt x="0" y="0"/>
                </a:moveTo>
                <a:lnTo>
                  <a:pt x="4818820" y="0"/>
                </a:lnTo>
                <a:lnTo>
                  <a:pt x="4818820" y="3922376"/>
                </a:lnTo>
                <a:lnTo>
                  <a:pt x="3922376" y="4818820"/>
                </a:lnTo>
                <a:lnTo>
                  <a:pt x="0" y="48188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706581" y="1"/>
            <a:ext cx="4695473" cy="3945069"/>
          </a:xfrm>
          <a:custGeom>
            <a:avLst/>
            <a:gdLst>
              <a:gd name="connsiteX0" fmla="*/ 1604630 w 4695473"/>
              <a:gd name="connsiteY0" fmla="*/ 0 h 3945069"/>
              <a:gd name="connsiteX1" fmla="*/ 3090844 w 4695473"/>
              <a:gd name="connsiteY1" fmla="*/ 0 h 3945069"/>
              <a:gd name="connsiteX2" fmla="*/ 4695473 w 4695473"/>
              <a:gd name="connsiteY2" fmla="*/ 1601667 h 3945069"/>
              <a:gd name="connsiteX3" fmla="*/ 2347737 w 4695473"/>
              <a:gd name="connsiteY3" fmla="*/ 3945069 h 3945069"/>
              <a:gd name="connsiteX4" fmla="*/ 0 w 4695473"/>
              <a:gd name="connsiteY4" fmla="*/ 1601667 h 3945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5473" h="3945069">
                <a:moveTo>
                  <a:pt x="1604630" y="0"/>
                </a:moveTo>
                <a:lnTo>
                  <a:pt x="3090844" y="0"/>
                </a:lnTo>
                <a:lnTo>
                  <a:pt x="4695473" y="1601667"/>
                </a:lnTo>
                <a:lnTo>
                  <a:pt x="2347737" y="3945069"/>
                </a:lnTo>
                <a:lnTo>
                  <a:pt x="0" y="1601667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706580" y="4218194"/>
            <a:ext cx="4695473" cy="2639807"/>
          </a:xfrm>
          <a:custGeom>
            <a:avLst/>
            <a:gdLst>
              <a:gd name="connsiteX0" fmla="*/ 2347737 w 4695473"/>
              <a:gd name="connsiteY0" fmla="*/ 0 h 2639807"/>
              <a:gd name="connsiteX1" fmla="*/ 4695473 w 4695473"/>
              <a:gd name="connsiteY1" fmla="*/ 2343402 h 2639807"/>
              <a:gd name="connsiteX2" fmla="*/ 4398520 w 4695473"/>
              <a:gd name="connsiteY2" fmla="*/ 2639807 h 2639807"/>
              <a:gd name="connsiteX3" fmla="*/ 296954 w 4695473"/>
              <a:gd name="connsiteY3" fmla="*/ 2639807 h 2639807"/>
              <a:gd name="connsiteX4" fmla="*/ 0 w 4695473"/>
              <a:gd name="connsiteY4" fmla="*/ 2343402 h 263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5473" h="2639807">
                <a:moveTo>
                  <a:pt x="2347737" y="0"/>
                </a:moveTo>
                <a:lnTo>
                  <a:pt x="4695473" y="2343402"/>
                </a:lnTo>
                <a:lnTo>
                  <a:pt x="4398520" y="2639807"/>
                </a:lnTo>
                <a:lnTo>
                  <a:pt x="296954" y="2639807"/>
                </a:lnTo>
                <a:lnTo>
                  <a:pt x="0" y="2343402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788400" y="1253028"/>
            <a:ext cx="2697019" cy="2692040"/>
          </a:xfrm>
          <a:prstGeom prst="diamond">
            <a:avLst/>
          </a:prstGeom>
          <a:solidFill>
            <a:schemeClr val="accent1"/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Title Placeholder 1"/>
          <p:cNvSpPr>
            <a:spLocks noGrp="1"/>
          </p:cNvSpPr>
          <p:nvPr userDrawn="1">
            <p:ph type="title" hasCustomPrompt="1"/>
          </p:nvPr>
        </p:nvSpPr>
        <p:spPr>
          <a:xfrm>
            <a:off x="4368795" y="3103107"/>
            <a:ext cx="4498114" cy="142192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ctr">
              <a:defRPr sz="96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973778" y="4364068"/>
            <a:ext cx="3288148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601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 Analy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 userDrawn="1"/>
        </p:nvSpPr>
        <p:spPr>
          <a:xfrm>
            <a:off x="7644280" y="3446194"/>
            <a:ext cx="4547719" cy="141141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 userDrawn="1"/>
        </p:nvSpPr>
        <p:spPr>
          <a:xfrm>
            <a:off x="0" y="4943881"/>
            <a:ext cx="6105236" cy="141141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 userDrawn="1"/>
        </p:nvSpPr>
        <p:spPr>
          <a:xfrm>
            <a:off x="0" y="2034668"/>
            <a:ext cx="4549381" cy="141141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 userDrawn="1"/>
        </p:nvSpPr>
        <p:spPr>
          <a:xfrm>
            <a:off x="6086764" y="541873"/>
            <a:ext cx="6105236" cy="141141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30080" y="684296"/>
            <a:ext cx="3919301" cy="701731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SWOT Analysis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690860" y="3540955"/>
            <a:ext cx="2811942" cy="2806751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143410" y="2042712"/>
            <a:ext cx="2811942" cy="2806751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25"/>
          </p:nvPr>
        </p:nvSpPr>
        <p:spPr>
          <a:xfrm>
            <a:off x="6238310" y="2042712"/>
            <a:ext cx="2811942" cy="2806751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6"/>
          </p:nvPr>
        </p:nvSpPr>
        <p:spPr>
          <a:xfrm>
            <a:off x="4690860" y="544469"/>
            <a:ext cx="2811942" cy="2806751"/>
          </a:xfrm>
          <a:prstGeom prst="diamond">
            <a:avLst/>
          </a:prstGeom>
          <a:solidFill>
            <a:srgbClr val="B0424A"/>
          </a:solidFill>
        </p:spPr>
        <p:txBody>
          <a:bodyPr/>
          <a:lstStyle/>
          <a:p>
            <a:endParaRPr lang="en-US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9374909" y="638949"/>
            <a:ext cx="2199567" cy="461665"/>
          </a:xfrm>
        </p:spPr>
        <p:txBody>
          <a:bodyPr/>
          <a:lstStyle>
            <a:lvl1pPr algn="r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Strengths</a:t>
            </a:r>
            <a:endParaRPr lang="en-US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9374908" y="1016056"/>
            <a:ext cx="2199568" cy="867930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9374909" y="3522483"/>
            <a:ext cx="2199567" cy="461665"/>
          </a:xfrm>
        </p:spPr>
        <p:txBody>
          <a:bodyPr/>
          <a:lstStyle>
            <a:lvl1pPr algn="r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Weaknesses</a:t>
            </a:r>
            <a:endParaRPr lang="en-US" dirty="0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9374908" y="3899590"/>
            <a:ext cx="2199568" cy="867930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51708" y="2109161"/>
            <a:ext cx="2199567" cy="461665"/>
          </a:xfrm>
        </p:spPr>
        <p:txBody>
          <a:bodyPr/>
          <a:lstStyle>
            <a:lvl1pPr algn="l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Threats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651707" y="2486268"/>
            <a:ext cx="2199568" cy="8679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651708" y="5018191"/>
            <a:ext cx="2199567" cy="461665"/>
          </a:xfrm>
        </p:spPr>
        <p:txBody>
          <a:bodyPr/>
          <a:lstStyle>
            <a:lvl1pPr algn="l"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651707" y="5395298"/>
            <a:ext cx="2199568" cy="86793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95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photo and text">
    <p:bg>
      <p:bgPr>
        <a:solidFill>
          <a:srgbClr val="D950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0" y="0"/>
            <a:ext cx="9254836" cy="6858000"/>
          </a:xfrm>
          <a:custGeom>
            <a:avLst/>
            <a:gdLst>
              <a:gd name="connsiteX0" fmla="*/ 0 w 4975660"/>
              <a:gd name="connsiteY0" fmla="*/ 0 h 6858000"/>
              <a:gd name="connsiteX1" fmla="*/ 3304653 w 4975660"/>
              <a:gd name="connsiteY1" fmla="*/ 0 h 6858000"/>
              <a:gd name="connsiteX2" fmla="*/ 4975660 w 4975660"/>
              <a:gd name="connsiteY2" fmla="*/ 6858000 h 6858000"/>
              <a:gd name="connsiteX3" fmla="*/ 0 w 49756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5660" h="6858000">
                <a:moveTo>
                  <a:pt x="0" y="0"/>
                </a:moveTo>
                <a:lnTo>
                  <a:pt x="3304653" y="0"/>
                </a:lnTo>
                <a:lnTo>
                  <a:pt x="497566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95030"/>
          </a:solidFill>
          <a:ln>
            <a:noFill/>
          </a:ln>
          <a:effectLst>
            <a:outerShdw blurRad="990600" dist="50800" dir="19380000" sx="174000" sy="174000" algn="ctr" rotWithShape="0">
              <a:schemeClr val="tx1">
                <a:alpha val="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515097" y="644318"/>
            <a:ext cx="3919301" cy="131112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Message to Franchisees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515097" y="2730412"/>
            <a:ext cx="3919301" cy="1754326"/>
          </a:xfrm>
        </p:spPr>
        <p:txBody>
          <a:bodyPr/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enim</a:t>
            </a:r>
            <a:r>
              <a:rPr lang="en-US" dirty="0" smtClean="0"/>
              <a:t> ad minim </a:t>
            </a:r>
            <a:r>
              <a:rPr lang="en-US" dirty="0" err="1" smtClean="0"/>
              <a:t>veniam</a:t>
            </a:r>
            <a:r>
              <a:rPr lang="en-US" dirty="0" smtClean="0"/>
              <a:t>, </a:t>
            </a:r>
            <a:r>
              <a:rPr lang="en-US" dirty="0" err="1" smtClean="0"/>
              <a:t>quis</a:t>
            </a:r>
            <a:r>
              <a:rPr lang="en-US" dirty="0" smtClean="0"/>
              <a:t> </a:t>
            </a:r>
            <a:r>
              <a:rPr lang="en-US" dirty="0" err="1" smtClean="0"/>
              <a:t>nostrud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515097" y="4940301"/>
            <a:ext cx="2305342" cy="424732"/>
          </a:xfrm>
        </p:spPr>
        <p:txBody>
          <a:bodyPr/>
          <a:lstStyle>
            <a:lvl1pPr algn="l">
              <a:defRPr sz="18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James Smith</a:t>
            </a:r>
            <a:endParaRPr lang="en-US" dirty="0"/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515097" y="5328099"/>
            <a:ext cx="2305342" cy="350865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Mukta Light" panose="020B0000000000000000" pitchFamily="34" charset="0"/>
                <a:cs typeface="Mukta Light" panose="020B0000000000000000" pitchFamily="34" charset="0"/>
              </a:defRPr>
            </a:lvl1pPr>
          </a:lstStyle>
          <a:p>
            <a:pPr lvl="0"/>
            <a:r>
              <a:rPr lang="en-US" dirty="0" err="1" smtClean="0"/>
              <a:t>Delician’s</a:t>
            </a:r>
            <a:r>
              <a:rPr lang="en-US" dirty="0" smtClean="0"/>
              <a:t> Founder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69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iamond 17"/>
          <p:cNvSpPr/>
          <p:nvPr userDrawn="1"/>
        </p:nvSpPr>
        <p:spPr>
          <a:xfrm>
            <a:off x="581892" y="1313347"/>
            <a:ext cx="4248726" cy="4248724"/>
          </a:xfrm>
          <a:prstGeom prst="diamond">
            <a:avLst/>
          </a:prstGeom>
          <a:solidFill>
            <a:srgbClr val="D9503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0424A"/>
              </a:solidFill>
            </a:endParaRPr>
          </a:p>
        </p:txBody>
      </p:sp>
      <p:sp>
        <p:nvSpPr>
          <p:cNvPr id="19" name="Diamond 18"/>
          <p:cNvSpPr/>
          <p:nvPr userDrawn="1"/>
        </p:nvSpPr>
        <p:spPr>
          <a:xfrm>
            <a:off x="3768775" y="1034057"/>
            <a:ext cx="2309094" cy="2309092"/>
          </a:xfrm>
          <a:prstGeom prst="diamond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0" name="Diamond 19"/>
          <p:cNvSpPr/>
          <p:nvPr userDrawn="1"/>
        </p:nvSpPr>
        <p:spPr>
          <a:xfrm>
            <a:off x="3778298" y="3530516"/>
            <a:ext cx="2309096" cy="2309094"/>
          </a:xfrm>
          <a:prstGeom prst="diamond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7567771" y="668578"/>
            <a:ext cx="3674264" cy="718658"/>
          </a:xfrm>
          <a:prstGeom prst="rect">
            <a:avLst/>
          </a:prstGeom>
        </p:spPr>
        <p:txBody>
          <a:bodyPr vert="horz" wrap="square" lIns="0" tIns="45720" rIns="0" bIns="45720" rtlCol="0" anchor="ctr">
            <a:spAutoFit/>
          </a:bodyPr>
          <a:lstStyle>
            <a:lvl1pPr>
              <a:defRPr baseline="0"/>
            </a:lvl1pPr>
          </a:lstStyle>
          <a:p>
            <a:r>
              <a:rPr lang="en-US" dirty="0" smtClean="0"/>
              <a:t>Our Numbers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1187061" y="2672026"/>
            <a:ext cx="2907054" cy="916654"/>
          </a:xfrm>
        </p:spPr>
        <p:txBody>
          <a:bodyPr/>
          <a:lstStyle>
            <a:lvl1pPr algn="ctr">
              <a:defRPr sz="4400">
                <a:solidFill>
                  <a:schemeClr val="bg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$1 236 M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1187059" y="3361633"/>
            <a:ext cx="2907056" cy="8679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4202926" y="1817114"/>
            <a:ext cx="1440792" cy="609398"/>
          </a:xfrm>
        </p:spPr>
        <p:txBody>
          <a:bodyPr/>
          <a:lstStyle>
            <a:lvl1pPr algn="ctr">
              <a:defRPr sz="28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+26%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4202926" y="2280300"/>
            <a:ext cx="1440792" cy="328744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3" hasCustomPrompt="1"/>
          </p:nvPr>
        </p:nvSpPr>
        <p:spPr>
          <a:xfrm>
            <a:off x="4212450" y="4255436"/>
            <a:ext cx="1440792" cy="609398"/>
          </a:xfrm>
        </p:spPr>
        <p:txBody>
          <a:bodyPr/>
          <a:lstStyle>
            <a:lvl1pPr algn="ctr">
              <a:defRPr sz="2800">
                <a:solidFill>
                  <a:schemeClr val="accent1"/>
                </a:solidFill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+ 156K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4" hasCustomPrompt="1"/>
          </p:nvPr>
        </p:nvSpPr>
        <p:spPr>
          <a:xfrm>
            <a:off x="4212450" y="4718622"/>
            <a:ext cx="1440792" cy="328744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26"/>
          </p:nvPr>
        </p:nvSpPr>
        <p:spPr>
          <a:xfrm>
            <a:off x="1" y="0"/>
            <a:ext cx="2602843" cy="2620949"/>
          </a:xfrm>
          <a:custGeom>
            <a:avLst/>
            <a:gdLst>
              <a:gd name="connsiteX0" fmla="*/ 1010727 w 2602843"/>
              <a:gd name="connsiteY0" fmla="*/ 0 h 2620949"/>
              <a:gd name="connsiteX1" fmla="*/ 1383018 w 2602843"/>
              <a:gd name="connsiteY1" fmla="*/ 0 h 2620949"/>
              <a:gd name="connsiteX2" fmla="*/ 2602843 w 2602843"/>
              <a:gd name="connsiteY2" fmla="*/ 1217574 h 2620949"/>
              <a:gd name="connsiteX3" fmla="*/ 1196872 w 2602843"/>
              <a:gd name="connsiteY3" fmla="*/ 2620949 h 2620949"/>
              <a:gd name="connsiteX4" fmla="*/ 0 w 2602843"/>
              <a:gd name="connsiteY4" fmla="*/ 1426287 h 2620949"/>
              <a:gd name="connsiteX5" fmla="*/ 0 w 2602843"/>
              <a:gd name="connsiteY5" fmla="*/ 1008861 h 2620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2843" h="2620949">
                <a:moveTo>
                  <a:pt x="1010727" y="0"/>
                </a:moveTo>
                <a:lnTo>
                  <a:pt x="1383018" y="0"/>
                </a:lnTo>
                <a:lnTo>
                  <a:pt x="2602843" y="1217574"/>
                </a:lnTo>
                <a:lnTo>
                  <a:pt x="1196872" y="2620949"/>
                </a:lnTo>
                <a:lnTo>
                  <a:pt x="0" y="1426287"/>
                </a:lnTo>
                <a:lnTo>
                  <a:pt x="0" y="1008861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584863" y="1934883"/>
            <a:ext cx="261043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7584863" y="2311991"/>
            <a:ext cx="2610433" cy="117102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7584863" y="4005948"/>
            <a:ext cx="2610432" cy="461665"/>
          </a:xfrm>
        </p:spPr>
        <p:txBody>
          <a:bodyPr/>
          <a:lstStyle>
            <a:lvl1pPr>
              <a:defRPr sz="2000">
                <a:latin typeface="Basic" panose="02010503040500020004" pitchFamily="2" charset="0"/>
                <a:cs typeface="Mukta SemiBold" panose="020B0000000000000000" pitchFamily="34" charset="0"/>
              </a:defRPr>
            </a:lvl1pPr>
          </a:lstStyle>
          <a:p>
            <a:pPr lvl="0"/>
            <a:r>
              <a:rPr lang="en-US" dirty="0" smtClean="0"/>
              <a:t>Subtitle Here</a:t>
            </a:r>
            <a:endParaRPr lang="en-US" dirty="0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39" hasCustomPrompt="1"/>
          </p:nvPr>
        </p:nvSpPr>
        <p:spPr>
          <a:xfrm>
            <a:off x="7584863" y="4383056"/>
            <a:ext cx="2610433" cy="117102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Lorem ipsum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</a:t>
            </a:r>
            <a:r>
              <a:rPr lang="en-US" dirty="0" err="1" smtClean="0"/>
              <a:t>tempor</a:t>
            </a:r>
            <a:r>
              <a:rPr lang="en-US" dirty="0" smtClean="0"/>
              <a:t> </a:t>
            </a:r>
            <a:r>
              <a:rPr lang="en-US" dirty="0" err="1" smtClean="0"/>
              <a:t>incididunt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labore</a:t>
            </a:r>
            <a:r>
              <a:rPr lang="en-US" dirty="0" smtClean="0"/>
              <a:t> et </a:t>
            </a:r>
            <a:r>
              <a:rPr lang="en-US" dirty="0" err="1" smtClean="0"/>
              <a:t>dolore</a:t>
            </a:r>
            <a:r>
              <a:rPr lang="en-US" dirty="0" smtClean="0"/>
              <a:t> magna </a:t>
            </a:r>
            <a:r>
              <a:rPr lang="en-US" dirty="0" err="1" smtClean="0"/>
              <a:t>aliqua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5" name="Picture Placeholder 34"/>
          <p:cNvSpPr>
            <a:spLocks noGrp="1"/>
          </p:cNvSpPr>
          <p:nvPr>
            <p:ph type="pic" sz="quarter" idx="40"/>
          </p:nvPr>
        </p:nvSpPr>
        <p:spPr>
          <a:xfrm>
            <a:off x="2164431" y="4787058"/>
            <a:ext cx="3027939" cy="2075704"/>
          </a:xfrm>
          <a:custGeom>
            <a:avLst/>
            <a:gdLst>
              <a:gd name="connsiteX0" fmla="*/ 1513970 w 3027939"/>
              <a:gd name="connsiteY0" fmla="*/ 0 h 2075704"/>
              <a:gd name="connsiteX1" fmla="*/ 3027939 w 3027939"/>
              <a:gd name="connsiteY1" fmla="*/ 1504092 h 2075704"/>
              <a:gd name="connsiteX2" fmla="*/ 2452572 w 3027939"/>
              <a:gd name="connsiteY2" fmla="*/ 2075704 h 2075704"/>
              <a:gd name="connsiteX3" fmla="*/ 575367 w 3027939"/>
              <a:gd name="connsiteY3" fmla="*/ 2075704 h 2075704"/>
              <a:gd name="connsiteX4" fmla="*/ 0 w 3027939"/>
              <a:gd name="connsiteY4" fmla="*/ 1504092 h 207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7939" h="2075704">
                <a:moveTo>
                  <a:pt x="1513970" y="0"/>
                </a:moveTo>
                <a:lnTo>
                  <a:pt x="3027939" y="1504092"/>
                </a:lnTo>
                <a:lnTo>
                  <a:pt x="2452572" y="2075704"/>
                </a:lnTo>
                <a:lnTo>
                  <a:pt x="575367" y="2075704"/>
                </a:lnTo>
                <a:lnTo>
                  <a:pt x="0" y="1504092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86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59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prstGeom prst="rect">
            <a:avLst/>
          </a:prstGeom>
        </p:spPr>
        <p:txBody>
          <a:bodyPr vert="horz" lIns="0" tIns="45720" rIns="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35068"/>
            <a:ext cx="10515600" cy="1641475"/>
          </a:xfrm>
          <a:prstGeom prst="rect">
            <a:avLst/>
          </a:prstGeom>
        </p:spPr>
        <p:txBody>
          <a:bodyPr vert="horz" lIns="0" tIns="45720" rIns="0" bIns="45720" rtlCol="0">
            <a:sp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9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56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8" r:id="rId24"/>
    <p:sldLayoutId id="2147483673" r:id="rId25"/>
    <p:sldLayoutId id="2147483674" r:id="rId26"/>
    <p:sldLayoutId id="2147483675" r:id="rId27"/>
    <p:sldLayoutId id="2147483679" r:id="rId28"/>
    <p:sldLayoutId id="2147483676" r:id="rId29"/>
    <p:sldLayoutId id="2147483677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Basic" panose="02010503040500020004" pitchFamily="2" charset="0"/>
          <a:ea typeface="+mj-ea"/>
          <a:cs typeface="Mukta ExtraBold" panose="020B0000000000000000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Overpass Light" panose="00000400000000000000" pitchFamily="2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4572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Overpass Light" panose="00000400000000000000" pitchFamily="2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9144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Overpass Light" panose="00000400000000000000" pitchFamily="2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3716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Overpass Light" panose="00000400000000000000" pitchFamily="2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18288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Overpass Light" panose="00000400000000000000" pitchFamily="2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77041"/>
            <a:ext cx="10515600" cy="701731"/>
          </a:xfrm>
          <a:prstGeom prst="rect">
            <a:avLst/>
          </a:prstGeom>
        </p:spPr>
        <p:txBody>
          <a:bodyPr vert="horz" lIns="0" tIns="45720" rIns="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35068"/>
            <a:ext cx="10515600" cy="1641475"/>
          </a:xfrm>
          <a:prstGeom prst="rect">
            <a:avLst/>
          </a:prstGeom>
        </p:spPr>
        <p:txBody>
          <a:bodyPr vert="horz" lIns="0" tIns="45720" rIns="0" bIns="45720" rtlCol="0">
            <a:sp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33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  <p:sldLayoutId id="2147483703" r:id="rId23"/>
    <p:sldLayoutId id="2147483704" r:id="rId24"/>
    <p:sldLayoutId id="2147483705" r:id="rId25"/>
    <p:sldLayoutId id="2147483706" r:id="rId26"/>
    <p:sldLayoutId id="2147483707" r:id="rId27"/>
    <p:sldLayoutId id="2147483708" r:id="rId28"/>
    <p:sldLayoutId id="2147483709" r:id="rId29"/>
    <p:sldLayoutId id="2147483710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Basic" panose="02010503040500020004" pitchFamily="2" charset="0"/>
          <a:ea typeface="+mj-ea"/>
          <a:cs typeface="Mukta ExtraBold" panose="020B0000000000000000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1400" kern="1200">
          <a:solidFill>
            <a:schemeClr val="bg1"/>
          </a:solidFill>
          <a:latin typeface="Overpass Light" panose="00000400000000000000" pitchFamily="2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4572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bg1"/>
          </a:solidFill>
          <a:latin typeface="Overpass Light" panose="00000400000000000000" pitchFamily="2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9144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bg1"/>
          </a:solidFill>
          <a:latin typeface="Overpass Light" panose="00000400000000000000" pitchFamily="2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3716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bg1"/>
          </a:solidFill>
          <a:latin typeface="Overpass Light" panose="00000400000000000000" pitchFamily="2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18288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bg1"/>
          </a:solidFill>
          <a:latin typeface="Overpass Light" panose="00000400000000000000" pitchFamily="2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2736" y="2141785"/>
            <a:ext cx="9447746" cy="1729320"/>
          </a:xfrm>
        </p:spPr>
        <p:txBody>
          <a:bodyPr/>
          <a:lstStyle/>
          <a:p>
            <a:r>
              <a:rPr lang="en-US" dirty="0" err="1" smtClean="0">
                <a:latin typeface="Nunito" pitchFamily="2" charset="0"/>
              </a:rPr>
              <a:t>DeliveryWare</a:t>
            </a:r>
            <a:endParaRPr lang="en-US" dirty="0">
              <a:latin typeface="Nunito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6319" y="3612572"/>
            <a:ext cx="6039828" cy="535531"/>
          </a:xfrm>
        </p:spPr>
        <p:txBody>
          <a:bodyPr/>
          <a:lstStyle/>
          <a:p>
            <a:r>
              <a:rPr lang="en-US" sz="2400" dirty="0" err="1" smtClean="0">
                <a:latin typeface="Nunito" pitchFamily="2" charset="0"/>
                <a:cs typeface="Mukta ExtraBold" panose="020B0000000000000000" pitchFamily="34" charset="0"/>
              </a:rPr>
              <a:t>Lieferdienst</a:t>
            </a:r>
            <a:r>
              <a:rPr lang="en-US" sz="2400" dirty="0">
                <a:latin typeface="Nunito" pitchFamily="2" charset="0"/>
                <a:cs typeface="Mukta ExtraBold" panose="020B0000000000000000" pitchFamily="34" charset="0"/>
              </a:rPr>
              <a:t>-</a:t>
            </a:r>
            <a:r>
              <a:rPr lang="en-US" sz="2400" dirty="0" smtClean="0">
                <a:latin typeface="Nunito" pitchFamily="2" charset="0"/>
                <a:cs typeface="Mukta ExtraBold" panose="020B0000000000000000" pitchFamily="34" charset="0"/>
              </a:rPr>
              <a:t>Software </a:t>
            </a:r>
            <a:r>
              <a:rPr lang="en-US" sz="2400" dirty="0" err="1" smtClean="0">
                <a:latin typeface="Nunito" pitchFamily="2" charset="0"/>
                <a:cs typeface="Mukta ExtraBold" panose="020B0000000000000000" pitchFamily="34" charset="0"/>
              </a:rPr>
              <a:t>für</a:t>
            </a:r>
            <a:r>
              <a:rPr lang="en-US" sz="2400" dirty="0">
                <a:latin typeface="Nunito" pitchFamily="2" charset="0"/>
                <a:cs typeface="Mukta ExtraBold" panose="020B0000000000000000" pitchFamily="34" charset="0"/>
              </a:rPr>
              <a:t> </a:t>
            </a:r>
            <a:r>
              <a:rPr lang="en-US" sz="2400" dirty="0" smtClean="0">
                <a:latin typeface="Nunito" pitchFamily="2" charset="0"/>
                <a:cs typeface="Mukta ExtraBold" panose="020B0000000000000000" pitchFamily="34" charset="0"/>
              </a:rPr>
              <a:t>die </a:t>
            </a:r>
            <a:r>
              <a:rPr lang="en-US" sz="2400" dirty="0" err="1" smtClean="0">
                <a:latin typeface="Nunito" pitchFamily="2" charset="0"/>
                <a:cs typeface="Mukta ExtraBold" panose="020B0000000000000000" pitchFamily="34" charset="0"/>
              </a:rPr>
              <a:t>Gastronomie</a:t>
            </a:r>
            <a:endParaRPr lang="en-US" dirty="0">
              <a:latin typeface="Nunito" pitchFamily="2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744" y="4635086"/>
            <a:ext cx="4109738" cy="91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95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6949" y="668578"/>
            <a:ext cx="4207071" cy="71865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Unser </a:t>
            </a:r>
            <a:r>
              <a:rPr lang="en-US" dirty="0" err="1" smtClean="0">
                <a:solidFill>
                  <a:srgbClr val="D95030"/>
                </a:solidFill>
                <a:latin typeface="+mj-lt"/>
              </a:rPr>
              <a:t>Ziel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elit, sed do eiusmod tempor.</a:t>
            </a:r>
            <a:endParaRPr lang="en-US" dirty="0">
              <a:latin typeface="+mj-lt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2001</a:t>
            </a:r>
            <a:endParaRPr lang="en-US" b="1" dirty="0">
              <a:latin typeface="+mj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2010</a:t>
            </a:r>
            <a:endParaRPr lang="en-US" b="1" dirty="0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2016</a:t>
            </a:r>
            <a:endParaRPr lang="en-US" b="1" dirty="0">
              <a:latin typeface="+mj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2019</a:t>
            </a:r>
            <a:endParaRPr lang="en-US" b="1" dirty="0">
              <a:latin typeface="+mj-l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236668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2057" y="439271"/>
            <a:ext cx="4527834" cy="1328056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Unser </a:t>
            </a:r>
            <a:r>
              <a:rPr lang="en-US" dirty="0" err="1" smtClean="0">
                <a:solidFill>
                  <a:srgbClr val="D95030"/>
                </a:solidFill>
                <a:latin typeface="+mj-lt"/>
              </a:rPr>
              <a:t>Wachstum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6"/>
            <p:extLst>
              <p:ext uri="{D42A27DB-BD31-4B8C-83A1-F6EECF244321}">
                <p14:modId xmlns:p14="http://schemas.microsoft.com/office/powerpoint/2010/main" val="1022745852"/>
              </p:ext>
            </p:extLst>
          </p:nvPr>
        </p:nvGraphicFramePr>
        <p:xfrm>
          <a:off x="6773863" y="1863725"/>
          <a:ext cx="4579937" cy="3468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incididunt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ut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labore</a:t>
            </a:r>
            <a:r>
              <a:rPr lang="en-US" dirty="0" smtClean="0">
                <a:latin typeface="+mj-lt"/>
              </a:rPr>
              <a:t> et </a:t>
            </a:r>
            <a:r>
              <a:rPr lang="en-US" dirty="0" err="1" smtClean="0">
                <a:latin typeface="+mj-lt"/>
              </a:rPr>
              <a:t>dolore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solidFill>
            <a:schemeClr val="bg2"/>
          </a:solidFill>
        </p:spPr>
      </p:sp>
      <p:sp>
        <p:nvSpPr>
          <p:cNvPr id="35" name="Isosceles Triangle 34"/>
          <p:cNvSpPr/>
          <p:nvPr/>
        </p:nvSpPr>
        <p:spPr>
          <a:xfrm>
            <a:off x="501410" y="1381125"/>
            <a:ext cx="3225851" cy="5476875"/>
          </a:xfrm>
          <a:prstGeom prst="triangle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4981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34777" y="668578"/>
            <a:ext cx="6635400" cy="71865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Unser </a:t>
            </a:r>
            <a:r>
              <a:rPr lang="en-US" dirty="0" err="1" smtClean="0">
                <a:latin typeface="+mj-lt"/>
              </a:rPr>
              <a:t>Geschäfts</a:t>
            </a:r>
            <a:r>
              <a:rPr lang="en-US" dirty="0" err="1">
                <a:solidFill>
                  <a:srgbClr val="D95030"/>
                </a:solidFill>
                <a:latin typeface="+mj-lt"/>
              </a:rPr>
              <a:t>m</a:t>
            </a:r>
            <a:r>
              <a:rPr lang="en-US" dirty="0" err="1" smtClean="0">
                <a:solidFill>
                  <a:srgbClr val="D95030"/>
                </a:solidFill>
                <a:latin typeface="+mj-lt"/>
              </a:rPr>
              <a:t>odell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9"/>
          </p:nvPr>
        </p:nvSpPr>
        <p:spPr>
          <a:xfrm>
            <a:off x="762823" y="2465335"/>
            <a:ext cx="2241266" cy="904863"/>
          </a:xfrm>
        </p:spPr>
        <p:txBody>
          <a:bodyPr/>
          <a:lstStyle/>
          <a:p>
            <a:r>
              <a:rPr lang="en-US" b="1" dirty="0" smtClean="0">
                <a:solidFill>
                  <a:srgbClr val="D95030"/>
                </a:solidFill>
                <a:latin typeface="+mj-lt"/>
              </a:rPr>
              <a:t>50 €</a:t>
            </a:r>
            <a:endParaRPr lang="en-US" b="1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Lorem ipsum</a:t>
            </a:r>
            <a:endParaRPr lang="en-US" dirty="0">
              <a:latin typeface="+mj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1"/>
          </p:nvPr>
        </p:nvSpPr>
        <p:spPr>
          <a:xfrm>
            <a:off x="762823" y="4067729"/>
            <a:ext cx="2241266" cy="904863"/>
          </a:xfrm>
        </p:spPr>
        <p:txBody>
          <a:bodyPr/>
          <a:lstStyle/>
          <a:p>
            <a:r>
              <a:rPr lang="en-US" b="1" dirty="0" smtClean="0">
                <a:solidFill>
                  <a:srgbClr val="D95030"/>
                </a:solidFill>
                <a:latin typeface="+mj-lt"/>
              </a:rPr>
              <a:t>25M</a:t>
            </a:r>
            <a:endParaRPr lang="en-US" b="1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Lorem Ipsum</a:t>
            </a:r>
            <a:endParaRPr lang="en-US" dirty="0"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3"/>
          </p:nvPr>
        </p:nvSpPr>
        <p:spPr>
          <a:xfrm>
            <a:off x="3452378" y="4067729"/>
            <a:ext cx="2163330" cy="904863"/>
          </a:xfrm>
        </p:spPr>
        <p:txBody>
          <a:bodyPr/>
          <a:lstStyle/>
          <a:p>
            <a:r>
              <a:rPr lang="en-US" b="1" smtClean="0">
                <a:solidFill>
                  <a:srgbClr val="D95030"/>
                </a:solidFill>
                <a:latin typeface="+mj-lt"/>
              </a:rPr>
              <a:t>500</a:t>
            </a:r>
            <a:endParaRPr lang="en-US" b="1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Lorem </a:t>
            </a:r>
            <a:r>
              <a:rPr lang="en-US" dirty="0" smtClean="0">
                <a:latin typeface="+mj-lt"/>
              </a:rPr>
              <a:t>Ipsum</a:t>
            </a:r>
            <a:endParaRPr lang="en-US" dirty="0">
              <a:latin typeface="+mj-lt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5"/>
          </p:nvPr>
        </p:nvSpPr>
        <p:spPr>
          <a:xfrm>
            <a:off x="3452378" y="2465335"/>
            <a:ext cx="2163330" cy="904863"/>
          </a:xfrm>
        </p:spPr>
        <p:txBody>
          <a:bodyPr/>
          <a:lstStyle/>
          <a:p>
            <a:r>
              <a:rPr lang="en-US" b="1" dirty="0" smtClean="0">
                <a:solidFill>
                  <a:srgbClr val="D95030"/>
                </a:solidFill>
                <a:latin typeface="+mj-lt"/>
              </a:rPr>
              <a:t>18%</a:t>
            </a:r>
            <a:endParaRPr lang="en-US" b="1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Lorem Ipsum</a:t>
            </a:r>
            <a:endParaRPr lang="en-US" dirty="0">
              <a:latin typeface="+mj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431827" y="3879273"/>
            <a:ext cx="903259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082414" y="3879273"/>
            <a:ext cx="903259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232246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7731"/>
            <a:ext cx="10982036" cy="718658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Lieferdienst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solidFill>
                  <a:srgbClr val="D95030"/>
                </a:solidFill>
                <a:latin typeface="+mj-lt"/>
              </a:rPr>
              <a:t>Kostenübersicht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2717510516"/>
              </p:ext>
            </p:extLst>
          </p:nvPr>
        </p:nvGraphicFramePr>
        <p:xfrm>
          <a:off x="4038609" y="1873142"/>
          <a:ext cx="4129952" cy="4131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609600" y="3092877"/>
            <a:ext cx="1985294" cy="35086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+mj-lt"/>
              </a:rPr>
              <a:t>Lorem Ipsum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4294967295"/>
          </p:nvPr>
        </p:nvSpPr>
        <p:spPr>
          <a:xfrm>
            <a:off x="2779622" y="3092877"/>
            <a:ext cx="609600" cy="350865"/>
          </a:xfrm>
        </p:spPr>
        <p:txBody>
          <a:bodyPr/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+mj-lt"/>
              </a:rPr>
              <a:t>35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%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4294967295"/>
          </p:nvPr>
        </p:nvSpPr>
        <p:spPr>
          <a:xfrm>
            <a:off x="609599" y="3619721"/>
            <a:ext cx="1985295" cy="350865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  <a:latin typeface="+mj-lt"/>
              </a:rPr>
              <a:t>Lorem Ipsum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4294967295"/>
          </p:nvPr>
        </p:nvSpPr>
        <p:spPr>
          <a:xfrm>
            <a:off x="2779622" y="3619721"/>
            <a:ext cx="609600" cy="350865"/>
          </a:xfrm>
        </p:spPr>
        <p:txBody>
          <a:bodyPr/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+mj-lt"/>
              </a:rPr>
              <a:t>15%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609600" y="4126943"/>
            <a:ext cx="1985294" cy="350865"/>
          </a:xfrm>
        </p:spPr>
        <p:txBody>
          <a:bodyPr/>
          <a:lstStyle/>
          <a:p>
            <a:r>
              <a:rPr lang="en-US" dirty="0"/>
              <a:t>Lorem Ipsum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0" name="Text Placeholder 49"/>
          <p:cNvSpPr>
            <a:spLocks noGrp="1"/>
          </p:cNvSpPr>
          <p:nvPr>
            <p:ph type="body" sz="quarter" idx="4294967295"/>
          </p:nvPr>
        </p:nvSpPr>
        <p:spPr>
          <a:xfrm>
            <a:off x="2779622" y="4126943"/>
            <a:ext cx="609600" cy="350865"/>
          </a:xfrm>
        </p:spPr>
        <p:txBody>
          <a:bodyPr/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+mj-lt"/>
              </a:rPr>
              <a:t>10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%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4294967295"/>
          </p:nvPr>
        </p:nvSpPr>
        <p:spPr>
          <a:xfrm>
            <a:off x="609600" y="4669074"/>
            <a:ext cx="1985294" cy="350865"/>
          </a:xfrm>
        </p:spPr>
        <p:txBody>
          <a:bodyPr/>
          <a:lstStyle/>
          <a:p>
            <a:r>
              <a:rPr lang="en-US" dirty="0"/>
              <a:t>Lorem Ipsum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4294967295"/>
          </p:nvPr>
        </p:nvSpPr>
        <p:spPr>
          <a:xfrm>
            <a:off x="2779622" y="4669074"/>
            <a:ext cx="609600" cy="350865"/>
          </a:xfrm>
        </p:spPr>
        <p:txBody>
          <a:bodyPr/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+mj-lt"/>
              </a:rPr>
              <a:t>7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%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4294967295"/>
          </p:nvPr>
        </p:nvSpPr>
        <p:spPr>
          <a:xfrm>
            <a:off x="8810716" y="3102713"/>
            <a:ext cx="1985294" cy="340093"/>
          </a:xfrm>
        </p:spPr>
        <p:txBody>
          <a:bodyPr/>
          <a:lstStyle/>
          <a:p>
            <a:r>
              <a:rPr lang="en-US" dirty="0"/>
              <a:t>Lorem Ipsum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2" name="Text Placeholder 51"/>
          <p:cNvSpPr>
            <a:spLocks noGrp="1"/>
          </p:cNvSpPr>
          <p:nvPr>
            <p:ph type="body" sz="quarter" idx="4294967295"/>
          </p:nvPr>
        </p:nvSpPr>
        <p:spPr>
          <a:xfrm>
            <a:off x="10980738" y="3102713"/>
            <a:ext cx="609600" cy="350865"/>
          </a:xfrm>
        </p:spPr>
        <p:txBody>
          <a:bodyPr/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+mj-lt"/>
              </a:rPr>
              <a:t>18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%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4294967295"/>
          </p:nvPr>
        </p:nvSpPr>
        <p:spPr>
          <a:xfrm>
            <a:off x="8810716" y="3629558"/>
            <a:ext cx="1985294" cy="350865"/>
          </a:xfrm>
        </p:spPr>
        <p:txBody>
          <a:bodyPr/>
          <a:lstStyle/>
          <a:p>
            <a:r>
              <a:rPr lang="en-US" dirty="0"/>
              <a:t>Lorem Ipsum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4294967295"/>
          </p:nvPr>
        </p:nvSpPr>
        <p:spPr>
          <a:xfrm>
            <a:off x="10980738" y="3629558"/>
            <a:ext cx="609600" cy="350865"/>
          </a:xfrm>
        </p:spPr>
        <p:txBody>
          <a:bodyPr/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+mj-lt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%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4294967295"/>
          </p:nvPr>
        </p:nvSpPr>
        <p:spPr>
          <a:xfrm>
            <a:off x="8810716" y="4136781"/>
            <a:ext cx="1985294" cy="340093"/>
          </a:xfrm>
        </p:spPr>
        <p:txBody>
          <a:bodyPr/>
          <a:lstStyle/>
          <a:p>
            <a:r>
              <a:rPr lang="en-US" dirty="0"/>
              <a:t>Lorem Ipsum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4294967295"/>
          </p:nvPr>
        </p:nvSpPr>
        <p:spPr>
          <a:xfrm>
            <a:off x="10980738" y="4136781"/>
            <a:ext cx="609600" cy="350865"/>
          </a:xfrm>
        </p:spPr>
        <p:txBody>
          <a:bodyPr/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+mj-lt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%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4294967295"/>
          </p:nvPr>
        </p:nvSpPr>
        <p:spPr>
          <a:xfrm>
            <a:off x="8810716" y="4644004"/>
            <a:ext cx="1985294" cy="340093"/>
          </a:xfrm>
        </p:spPr>
        <p:txBody>
          <a:bodyPr/>
          <a:lstStyle/>
          <a:p>
            <a:r>
              <a:rPr lang="en-US" dirty="0"/>
              <a:t>Lorem Ipsum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4294967295"/>
          </p:nvPr>
        </p:nvSpPr>
        <p:spPr>
          <a:xfrm>
            <a:off x="10980738" y="4644004"/>
            <a:ext cx="609600" cy="350865"/>
          </a:xfrm>
        </p:spPr>
        <p:txBody>
          <a:bodyPr/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+mj-lt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%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621504" y="3443742"/>
            <a:ext cx="2760664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621504" y="3971099"/>
            <a:ext cx="2760664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621504" y="4477808"/>
            <a:ext cx="2760664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621504" y="5019939"/>
            <a:ext cx="2760664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8825002" y="3443742"/>
            <a:ext cx="2758193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8825002" y="3971099"/>
            <a:ext cx="2758193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8825002" y="4477808"/>
            <a:ext cx="2758193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8825002" y="5019939"/>
            <a:ext cx="2758193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21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699738" y="712794"/>
            <a:ext cx="4614375" cy="1328056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Ihr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solidFill>
                  <a:srgbClr val="D95030"/>
                </a:solidFill>
                <a:latin typeface="+mj-lt"/>
              </a:rPr>
              <a:t>Restaurant</a:t>
            </a:r>
            <a:r>
              <a:rPr lang="en-US" dirty="0" smtClean="0">
                <a:solidFill>
                  <a:srgbClr val="B0424A"/>
                </a:solidFill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als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Lieferservice</a:t>
            </a:r>
            <a:endParaRPr lang="en-US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90586" y="3831751"/>
            <a:ext cx="3118918" cy="2059552"/>
          </a:xfrm>
          <a:prstGeom prst="rect">
            <a:avLst/>
          </a:prstGeom>
          <a:solidFill>
            <a:srgbClr val="D95030"/>
          </a:solidFill>
          <a:ln>
            <a:noFill/>
          </a:ln>
          <a:effectLst>
            <a:outerShdw blurRad="152400" dist="114300" dir="3000000" sx="97000" sy="97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21306" y="3831751"/>
            <a:ext cx="3118918" cy="2059552"/>
          </a:xfrm>
          <a:prstGeom prst="rect">
            <a:avLst/>
          </a:prstGeom>
          <a:solidFill>
            <a:srgbClr val="D95030"/>
          </a:solidFill>
          <a:ln>
            <a:solidFill>
              <a:srgbClr val="D95030"/>
            </a:solidFill>
          </a:ln>
          <a:effectLst>
            <a:outerShdw blurRad="152400" dist="114300" dir="3000000" sx="97000" sy="97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incididunt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ut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labore</a:t>
            </a:r>
            <a:r>
              <a:rPr lang="en-US" dirty="0" smtClean="0">
                <a:latin typeface="+mj-lt"/>
              </a:rPr>
              <a:t> et </a:t>
            </a:r>
            <a:r>
              <a:rPr lang="en-US" dirty="0" err="1" smtClean="0">
                <a:latin typeface="+mj-lt"/>
              </a:rPr>
              <a:t>dolore</a:t>
            </a:r>
            <a:r>
              <a:rPr lang="en-US" dirty="0" smtClean="0">
                <a:latin typeface="+mj-lt"/>
              </a:rPr>
              <a:t> magna </a:t>
            </a:r>
            <a:r>
              <a:rPr lang="en-US" dirty="0" err="1" smtClean="0">
                <a:latin typeface="+mj-lt"/>
              </a:rPr>
              <a:t>aliqua</a:t>
            </a:r>
            <a:r>
              <a:rPr lang="en-US" dirty="0" smtClean="0">
                <a:latin typeface="+mj-lt"/>
              </a:rPr>
              <a:t>. </a:t>
            </a:r>
            <a:r>
              <a:rPr lang="en-US" dirty="0" err="1" smtClean="0">
                <a:latin typeface="+mj-lt"/>
              </a:rPr>
              <a:t>Ut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enim</a:t>
            </a:r>
            <a:r>
              <a:rPr lang="en-US" dirty="0" smtClean="0">
                <a:latin typeface="+mj-lt"/>
              </a:rPr>
              <a:t> ad minim </a:t>
            </a:r>
            <a:r>
              <a:rPr lang="en-US" dirty="0" err="1" smtClean="0">
                <a:latin typeface="+mj-lt"/>
              </a:rPr>
              <a:t>veniam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quis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nostrud</a:t>
            </a:r>
            <a:r>
              <a:rPr lang="en-US" dirty="0" smtClean="0">
                <a:latin typeface="+mj-lt"/>
              </a:rPr>
              <a:t> exercitation </a:t>
            </a:r>
            <a:r>
              <a:rPr lang="en-US" dirty="0" err="1" smtClean="0">
                <a:latin typeface="+mj-lt"/>
              </a:rPr>
              <a:t>ullamco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laboris</a:t>
            </a:r>
            <a:r>
              <a:rPr lang="en-US" dirty="0" smtClean="0">
                <a:latin typeface="+mj-lt"/>
              </a:rPr>
              <a:t> nisi </a:t>
            </a:r>
            <a:r>
              <a:rPr lang="en-US" dirty="0" err="1" smtClean="0">
                <a:latin typeface="+mj-lt"/>
              </a:rPr>
              <a:t>ut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aliquip</a:t>
            </a:r>
            <a:r>
              <a:rPr lang="en-US" dirty="0" smtClean="0">
                <a:latin typeface="+mj-lt"/>
              </a:rPr>
              <a:t> ex.</a:t>
            </a:r>
            <a:endParaRPr lang="en-US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Subtitle Here</a:t>
            </a:r>
            <a:endParaRPr lang="en-US" b="1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elit.</a:t>
            </a:r>
            <a:endParaRPr lang="en-US" dirty="0"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Subtitle Here</a:t>
            </a:r>
            <a:endParaRPr lang="en-US" b="1" dirty="0"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elit.</a:t>
            </a:r>
            <a:endParaRPr lang="en-US" dirty="0">
              <a:latin typeface="+mj-lt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solidFill>
            <a:schemeClr val="bg2"/>
          </a:solidFill>
        </p:spPr>
      </p:sp>
      <p:sp>
        <p:nvSpPr>
          <p:cNvPr id="10" name="Picture Placeholder 9"/>
          <p:cNvSpPr>
            <a:spLocks noGrp="1"/>
          </p:cNvSpPr>
          <p:nvPr>
            <p:ph type="pic" sz="quarter" idx="27"/>
          </p:nvPr>
        </p:nvSpPr>
        <p:spPr>
          <a:solidFill>
            <a:schemeClr val="bg2"/>
          </a:solidFill>
        </p:spPr>
      </p:sp>
    </p:spTree>
    <p:extLst>
      <p:ext uri="{BB962C8B-B14F-4D97-AF65-F5344CB8AC3E}">
        <p14:creationId xmlns:p14="http://schemas.microsoft.com/office/powerpoint/2010/main" val="222864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995058" y="1760550"/>
            <a:ext cx="2298953" cy="2057400"/>
          </a:xfrm>
          <a:solidFill>
            <a:schemeClr val="bg2"/>
          </a:solidFill>
        </p:spPr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437468" y="1760550"/>
            <a:ext cx="2298953" cy="2057400"/>
          </a:xfrm>
          <a:solidFill>
            <a:schemeClr val="bg2"/>
          </a:solidFill>
        </p:spPr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5995058" y="4103988"/>
            <a:ext cx="2298953" cy="2057400"/>
          </a:xfrm>
          <a:solidFill>
            <a:schemeClr val="bg2"/>
          </a:solidFill>
        </p:spPr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8437468" y="4103988"/>
            <a:ext cx="2298953" cy="2057400"/>
          </a:xfrm>
          <a:solidFill>
            <a:schemeClr val="bg2"/>
          </a:solidFill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2163" y="682563"/>
            <a:ext cx="5670609" cy="718658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Zusätzlicher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solidFill>
                  <a:srgbClr val="D95030"/>
                </a:solidFill>
                <a:latin typeface="+mj-lt"/>
              </a:rPr>
              <a:t>Service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906238" y="2237279"/>
            <a:ext cx="3409246" cy="446276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906236" y="2614386"/>
            <a:ext cx="3409247" cy="1115690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sed</a:t>
            </a:r>
            <a:r>
              <a:rPr lang="en-US" dirty="0">
                <a:latin typeface="+mj-lt"/>
              </a:rPr>
              <a:t> do </a:t>
            </a:r>
            <a:r>
              <a:rPr lang="en-US" dirty="0" err="1">
                <a:latin typeface="+mj-lt"/>
              </a:rPr>
              <a:t>eiusmod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tempor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incididunt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labore</a:t>
            </a:r>
            <a:r>
              <a:rPr lang="en-US" dirty="0">
                <a:latin typeface="+mj-lt"/>
              </a:rPr>
              <a:t> et </a:t>
            </a:r>
            <a:r>
              <a:rPr lang="en-US" dirty="0" err="1">
                <a:latin typeface="+mj-lt"/>
              </a:rPr>
              <a:t>dolore</a:t>
            </a:r>
            <a:r>
              <a:rPr lang="en-US" dirty="0">
                <a:latin typeface="+mj-lt"/>
              </a:rPr>
              <a:t> magna </a:t>
            </a:r>
            <a:r>
              <a:rPr lang="en-US" dirty="0" err="1">
                <a:latin typeface="+mj-lt"/>
              </a:rPr>
              <a:t>aliqua</a:t>
            </a:r>
            <a:r>
              <a:rPr lang="en-US" dirty="0">
                <a:latin typeface="+mj-lt"/>
              </a:rPr>
              <a:t>.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enim</a:t>
            </a:r>
            <a:r>
              <a:rPr lang="en-US" dirty="0">
                <a:latin typeface="+mj-lt"/>
              </a:rPr>
              <a:t> ad minim </a:t>
            </a:r>
            <a:r>
              <a:rPr lang="en-US" dirty="0" err="1">
                <a:latin typeface="+mj-lt"/>
              </a:rPr>
              <a:t>veniam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1906238" y="4179782"/>
            <a:ext cx="3409246" cy="461665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1906236" y="4556889"/>
            <a:ext cx="3409247" cy="1126462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sed</a:t>
            </a:r>
            <a:r>
              <a:rPr lang="en-US" dirty="0">
                <a:latin typeface="+mj-lt"/>
              </a:rPr>
              <a:t> do </a:t>
            </a:r>
            <a:r>
              <a:rPr lang="en-US" dirty="0" err="1">
                <a:latin typeface="+mj-lt"/>
              </a:rPr>
              <a:t>eiusmod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tempor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incididunt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labore</a:t>
            </a:r>
            <a:r>
              <a:rPr lang="en-US" dirty="0">
                <a:latin typeface="+mj-lt"/>
              </a:rPr>
              <a:t> et </a:t>
            </a:r>
            <a:r>
              <a:rPr lang="en-US" dirty="0" err="1">
                <a:latin typeface="+mj-lt"/>
              </a:rPr>
              <a:t>dolore</a:t>
            </a:r>
            <a:r>
              <a:rPr lang="en-US" dirty="0">
                <a:latin typeface="+mj-lt"/>
              </a:rPr>
              <a:t> magna </a:t>
            </a:r>
            <a:r>
              <a:rPr lang="en-US" dirty="0" err="1">
                <a:latin typeface="+mj-lt"/>
              </a:rPr>
              <a:t>aliqua</a:t>
            </a:r>
            <a:r>
              <a:rPr lang="en-US" dirty="0">
                <a:latin typeface="+mj-lt"/>
              </a:rPr>
              <a:t>.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enim</a:t>
            </a:r>
            <a:r>
              <a:rPr lang="en-US" dirty="0">
                <a:latin typeface="+mj-lt"/>
              </a:rPr>
              <a:t> ad minim </a:t>
            </a:r>
            <a:r>
              <a:rPr lang="en-US" dirty="0" err="1">
                <a:latin typeface="+mj-lt"/>
              </a:rPr>
              <a:t>veniam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995058" y="1760551"/>
            <a:ext cx="2298954" cy="2057400"/>
          </a:xfrm>
          <a:prstGeom prst="rect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995058" y="4103988"/>
            <a:ext cx="2298954" cy="2057400"/>
          </a:xfrm>
          <a:prstGeom prst="rect">
            <a:avLst/>
          </a:prstGeom>
          <a:solidFill>
            <a:srgbClr val="C64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437468" y="1760551"/>
            <a:ext cx="2298954" cy="2057400"/>
          </a:xfrm>
          <a:prstGeom prst="rect">
            <a:avLst/>
          </a:prstGeom>
          <a:solidFill>
            <a:srgbClr val="C64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437468" y="4103988"/>
            <a:ext cx="2298954" cy="2057400"/>
          </a:xfrm>
          <a:prstGeom prst="rect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Text Placeholder 6"/>
          <p:cNvSpPr txBox="1">
            <a:spLocks/>
          </p:cNvSpPr>
          <p:nvPr/>
        </p:nvSpPr>
        <p:spPr>
          <a:xfrm>
            <a:off x="6096170" y="3413368"/>
            <a:ext cx="2197841" cy="387798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Basic" panose="02010503040500020004" pitchFamily="2" charset="0"/>
                <a:ea typeface="Open Sans Light" panose="020B0306030504020204" pitchFamily="34" charset="0"/>
                <a:cs typeface="Mukta SemiBold" panose="020B0000000000000000" pitchFamily="34" charset="0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Healthy Food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 Placeholder 6"/>
          <p:cNvSpPr txBox="1">
            <a:spLocks/>
          </p:cNvSpPr>
          <p:nvPr/>
        </p:nvSpPr>
        <p:spPr>
          <a:xfrm>
            <a:off x="8625687" y="3413368"/>
            <a:ext cx="1515009" cy="387798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Basic" panose="02010503040500020004" pitchFamily="2" charset="0"/>
                <a:ea typeface="Open Sans Light" panose="020B0306030504020204" pitchFamily="34" charset="0"/>
                <a:cs typeface="Mukta SemiBold" panose="020B0000000000000000" pitchFamily="34" charset="0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Best Chefs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6100428" y="5750322"/>
            <a:ext cx="2129172" cy="387798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Basic" panose="02010503040500020004" pitchFamily="2" charset="0"/>
                <a:ea typeface="Open Sans Light" panose="020B0306030504020204" pitchFamily="34" charset="0"/>
                <a:cs typeface="Mukta SemiBold" panose="020B0000000000000000" pitchFamily="34" charset="0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Best Ingredients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 Placeholder 6"/>
          <p:cNvSpPr txBox="1">
            <a:spLocks/>
          </p:cNvSpPr>
          <p:nvPr/>
        </p:nvSpPr>
        <p:spPr>
          <a:xfrm>
            <a:off x="8587506" y="5750322"/>
            <a:ext cx="2130627" cy="387798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Basic" panose="02010503040500020004" pitchFamily="2" charset="0"/>
                <a:ea typeface="Open Sans Light" panose="020B0306030504020204" pitchFamily="34" charset="0"/>
                <a:cs typeface="Mukta SemiBold" panose="020B0000000000000000" pitchFamily="34" charset="0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Fast Service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667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7833" y="668578"/>
            <a:ext cx="9028682" cy="71865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Die </a:t>
            </a:r>
            <a:r>
              <a:rPr lang="en-US" dirty="0" err="1" smtClean="0">
                <a:solidFill>
                  <a:srgbClr val="D95030"/>
                </a:solidFill>
                <a:latin typeface="+mj-lt"/>
              </a:rPr>
              <a:t>Kernfunktionen</a:t>
            </a:r>
            <a:r>
              <a:rPr lang="en-US" dirty="0" smtClean="0">
                <a:solidFill>
                  <a:srgbClr val="D95030"/>
                </a:solidFill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im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Überblick</a:t>
            </a:r>
            <a:endParaRPr lang="en-US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248491" y="4545451"/>
            <a:ext cx="4037818" cy="1126462"/>
          </a:xfrm>
        </p:spPr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elit, sed do eiusmod tempor incididunt ut labore et dolore magna aliqua. Ut enim ad minim veniam.</a:t>
            </a:r>
            <a:endParaRPr lang="en-US" dirty="0">
              <a:latin typeface="+mj-l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231671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910830" y="4493940"/>
            <a:ext cx="4159934" cy="131112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Specialists Visits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192657" y="1934210"/>
            <a:ext cx="3343561" cy="446276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elit, sed do eiusmod tempor incididunt ut labore</a:t>
            </a:r>
            <a:r>
              <a:rPr lang="ru-RU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8192657" y="3873847"/>
            <a:ext cx="3343561" cy="446276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incididunt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ut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labore</a:t>
            </a:r>
            <a:r>
              <a:rPr lang="ru-RU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9" name="Rectangle 8"/>
          <p:cNvSpPr/>
          <p:nvPr/>
        </p:nvSpPr>
        <p:spPr>
          <a:xfrm>
            <a:off x="6714950" y="2020028"/>
            <a:ext cx="1089778" cy="1090918"/>
          </a:xfrm>
          <a:prstGeom prst="rect">
            <a:avLst/>
          </a:prstGeom>
          <a:solidFill>
            <a:srgbClr val="D95030"/>
          </a:solidFill>
          <a:ln>
            <a:noFill/>
          </a:ln>
          <a:effectLst>
            <a:outerShdw blurRad="152400" dist="114300" dir="3000000" sx="97000" sy="97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14950" y="3959665"/>
            <a:ext cx="1089778" cy="1090918"/>
          </a:xfrm>
          <a:prstGeom prst="rect">
            <a:avLst/>
          </a:prstGeom>
          <a:solidFill>
            <a:srgbClr val="D95030"/>
          </a:solidFill>
          <a:ln>
            <a:noFill/>
          </a:ln>
          <a:effectLst>
            <a:outerShdw blurRad="152400" dist="114300" dir="3000000" sx="97000" sy="97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>
          <a:solidFill>
            <a:schemeClr val="bg2"/>
          </a:solidFill>
        </p:spPr>
      </p:sp>
      <p:sp>
        <p:nvSpPr>
          <p:cNvPr id="11" name="Picture Placeholder 10"/>
          <p:cNvSpPr>
            <a:spLocks noGrp="1"/>
          </p:cNvSpPr>
          <p:nvPr>
            <p:ph type="pic" sz="quarter" idx="27"/>
          </p:nvPr>
        </p:nvSpPr>
        <p:spPr>
          <a:solidFill>
            <a:schemeClr val="bg2"/>
          </a:solidFill>
        </p:spPr>
      </p:sp>
    </p:spTree>
    <p:extLst>
      <p:ext uri="{BB962C8B-B14F-4D97-AF65-F5344CB8AC3E}">
        <p14:creationId xmlns:p14="http://schemas.microsoft.com/office/powerpoint/2010/main" val="44930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624" y="685706"/>
            <a:ext cx="6038742" cy="718658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Unsere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solidFill>
                  <a:srgbClr val="D95030"/>
                </a:solidFill>
                <a:latin typeface="+mj-lt"/>
              </a:rPr>
              <a:t>Einsatzgebiete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256630" y="2335670"/>
            <a:ext cx="2345552" cy="461665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Überschrift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1256628" y="2712777"/>
            <a:ext cx="2345553" cy="1115690"/>
          </a:xfrm>
        </p:spPr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elit, sed do eiusmod tempor incididunt ut labore</a:t>
            </a:r>
            <a:r>
              <a:rPr lang="ru-RU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1256630" y="4215265"/>
            <a:ext cx="2345552" cy="461665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Überschrift</a:t>
            </a:r>
            <a:endParaRPr lang="en-US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1256628" y="4592373"/>
            <a:ext cx="2345553" cy="1122846"/>
          </a:xfrm>
        </p:spPr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elit, sed do eiusmod tempor incididunt ut labore</a:t>
            </a:r>
            <a:r>
              <a:rPr lang="ru-RU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15" name="Diamond 14"/>
          <p:cNvSpPr/>
          <p:nvPr/>
        </p:nvSpPr>
        <p:spPr>
          <a:xfrm>
            <a:off x="609600" y="2322059"/>
            <a:ext cx="508142" cy="508142"/>
          </a:xfrm>
          <a:prstGeom prst="diamond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64F33"/>
              </a:solidFill>
              <a:latin typeface="+mj-lt"/>
            </a:endParaRPr>
          </a:p>
        </p:txBody>
      </p:sp>
      <p:sp>
        <p:nvSpPr>
          <p:cNvPr id="16" name="Diamond 15"/>
          <p:cNvSpPr/>
          <p:nvPr/>
        </p:nvSpPr>
        <p:spPr>
          <a:xfrm>
            <a:off x="619555" y="4222291"/>
            <a:ext cx="508142" cy="508142"/>
          </a:xfrm>
          <a:prstGeom prst="diamond">
            <a:avLst/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297166" y="1995054"/>
            <a:ext cx="7282419" cy="3911988"/>
            <a:chOff x="1164286" y="2532114"/>
            <a:chExt cx="5302186" cy="2848243"/>
          </a:xfrm>
          <a:solidFill>
            <a:srgbClr val="E6E6E7"/>
          </a:solidFill>
          <a:effectLst/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3826169" y="4649766"/>
              <a:ext cx="187745" cy="203530"/>
            </a:xfrm>
            <a:custGeom>
              <a:avLst/>
              <a:gdLst>
                <a:gd name="T0" fmla="*/ 40 w 107"/>
                <a:gd name="T1" fmla="*/ 102 h 107"/>
                <a:gd name="T2" fmla="*/ 44 w 107"/>
                <a:gd name="T3" fmla="*/ 99 h 107"/>
                <a:gd name="T4" fmla="*/ 49 w 107"/>
                <a:gd name="T5" fmla="*/ 105 h 107"/>
                <a:gd name="T6" fmla="*/ 60 w 107"/>
                <a:gd name="T7" fmla="*/ 105 h 107"/>
                <a:gd name="T8" fmla="*/ 65 w 107"/>
                <a:gd name="T9" fmla="*/ 100 h 107"/>
                <a:gd name="T10" fmla="*/ 65 w 107"/>
                <a:gd name="T11" fmla="*/ 44 h 107"/>
                <a:gd name="T12" fmla="*/ 74 w 107"/>
                <a:gd name="T13" fmla="*/ 41 h 107"/>
                <a:gd name="T14" fmla="*/ 74 w 107"/>
                <a:gd name="T15" fmla="*/ 12 h 107"/>
                <a:gd name="T16" fmla="*/ 81 w 107"/>
                <a:gd name="T17" fmla="*/ 11 h 107"/>
                <a:gd name="T18" fmla="*/ 91 w 107"/>
                <a:gd name="T19" fmla="*/ 8 h 107"/>
                <a:gd name="T20" fmla="*/ 95 w 107"/>
                <a:gd name="T21" fmla="*/ 11 h 107"/>
                <a:gd name="T22" fmla="*/ 101 w 107"/>
                <a:gd name="T23" fmla="*/ 8 h 107"/>
                <a:gd name="T24" fmla="*/ 107 w 107"/>
                <a:gd name="T25" fmla="*/ 7 h 107"/>
                <a:gd name="T26" fmla="*/ 106 w 107"/>
                <a:gd name="T27" fmla="*/ 5 h 107"/>
                <a:gd name="T28" fmla="*/ 89 w 107"/>
                <a:gd name="T29" fmla="*/ 6 h 107"/>
                <a:gd name="T30" fmla="*/ 76 w 107"/>
                <a:gd name="T31" fmla="*/ 7 h 107"/>
                <a:gd name="T32" fmla="*/ 57 w 107"/>
                <a:gd name="T33" fmla="*/ 7 h 107"/>
                <a:gd name="T34" fmla="*/ 54 w 107"/>
                <a:gd name="T35" fmla="*/ 4 h 107"/>
                <a:gd name="T36" fmla="*/ 25 w 107"/>
                <a:gd name="T37" fmla="*/ 4 h 107"/>
                <a:gd name="T38" fmla="*/ 18 w 107"/>
                <a:gd name="T39" fmla="*/ 2 h 107"/>
                <a:gd name="T40" fmla="*/ 10 w 107"/>
                <a:gd name="T41" fmla="*/ 1 h 107"/>
                <a:gd name="T42" fmla="*/ 6 w 107"/>
                <a:gd name="T43" fmla="*/ 0 h 107"/>
                <a:gd name="T44" fmla="*/ 3 w 107"/>
                <a:gd name="T45" fmla="*/ 2 h 107"/>
                <a:gd name="T46" fmla="*/ 0 w 107"/>
                <a:gd name="T47" fmla="*/ 2 h 107"/>
                <a:gd name="T48" fmla="*/ 5 w 107"/>
                <a:gd name="T49" fmla="*/ 13 h 107"/>
                <a:gd name="T50" fmla="*/ 13 w 107"/>
                <a:gd name="T51" fmla="*/ 31 h 107"/>
                <a:gd name="T52" fmla="*/ 22 w 107"/>
                <a:gd name="T53" fmla="*/ 48 h 107"/>
                <a:gd name="T54" fmla="*/ 22 w 107"/>
                <a:gd name="T55" fmla="*/ 62 h 107"/>
                <a:gd name="T56" fmla="*/ 25 w 107"/>
                <a:gd name="T57" fmla="*/ 76 h 107"/>
                <a:gd name="T58" fmla="*/ 31 w 107"/>
                <a:gd name="T59" fmla="*/ 96 h 107"/>
                <a:gd name="T60" fmla="*/ 36 w 107"/>
                <a:gd name="T61" fmla="*/ 103 h 107"/>
                <a:gd name="T62" fmla="*/ 40 w 107"/>
                <a:gd name="T6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" h="107">
                  <a:moveTo>
                    <a:pt x="40" y="102"/>
                  </a:moveTo>
                  <a:cubicBezTo>
                    <a:pt x="40" y="100"/>
                    <a:pt x="43" y="97"/>
                    <a:pt x="44" y="99"/>
                  </a:cubicBezTo>
                  <a:cubicBezTo>
                    <a:pt x="46" y="102"/>
                    <a:pt x="45" y="105"/>
                    <a:pt x="49" y="105"/>
                  </a:cubicBezTo>
                  <a:cubicBezTo>
                    <a:pt x="52" y="105"/>
                    <a:pt x="59" y="107"/>
                    <a:pt x="60" y="105"/>
                  </a:cubicBezTo>
                  <a:cubicBezTo>
                    <a:pt x="61" y="104"/>
                    <a:pt x="65" y="102"/>
                    <a:pt x="65" y="100"/>
                  </a:cubicBezTo>
                  <a:cubicBezTo>
                    <a:pt x="65" y="97"/>
                    <a:pt x="65" y="46"/>
                    <a:pt x="65" y="44"/>
                  </a:cubicBezTo>
                  <a:cubicBezTo>
                    <a:pt x="65" y="42"/>
                    <a:pt x="74" y="44"/>
                    <a:pt x="74" y="41"/>
                  </a:cubicBezTo>
                  <a:cubicBezTo>
                    <a:pt x="74" y="38"/>
                    <a:pt x="74" y="12"/>
                    <a:pt x="74" y="12"/>
                  </a:cubicBezTo>
                  <a:cubicBezTo>
                    <a:pt x="74" y="12"/>
                    <a:pt x="80" y="11"/>
                    <a:pt x="81" y="11"/>
                  </a:cubicBezTo>
                  <a:cubicBezTo>
                    <a:pt x="83" y="10"/>
                    <a:pt x="89" y="7"/>
                    <a:pt x="91" y="8"/>
                  </a:cubicBezTo>
                  <a:cubicBezTo>
                    <a:pt x="92" y="9"/>
                    <a:pt x="94" y="13"/>
                    <a:pt x="95" y="11"/>
                  </a:cubicBezTo>
                  <a:cubicBezTo>
                    <a:pt x="96" y="10"/>
                    <a:pt x="99" y="8"/>
                    <a:pt x="101" y="8"/>
                  </a:cubicBezTo>
                  <a:cubicBezTo>
                    <a:pt x="103" y="8"/>
                    <a:pt x="105" y="7"/>
                    <a:pt x="107" y="7"/>
                  </a:cubicBezTo>
                  <a:cubicBezTo>
                    <a:pt x="107" y="6"/>
                    <a:pt x="106" y="5"/>
                    <a:pt x="106" y="5"/>
                  </a:cubicBezTo>
                  <a:cubicBezTo>
                    <a:pt x="106" y="3"/>
                    <a:pt x="91" y="5"/>
                    <a:pt x="89" y="6"/>
                  </a:cubicBezTo>
                  <a:cubicBezTo>
                    <a:pt x="86" y="7"/>
                    <a:pt x="78" y="8"/>
                    <a:pt x="76" y="7"/>
                  </a:cubicBezTo>
                  <a:cubicBezTo>
                    <a:pt x="73" y="6"/>
                    <a:pt x="57" y="7"/>
                    <a:pt x="57" y="7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28" y="4"/>
                    <a:pt x="25" y="4"/>
                  </a:cubicBezTo>
                  <a:cubicBezTo>
                    <a:pt x="22" y="4"/>
                    <a:pt x="20" y="3"/>
                    <a:pt x="18" y="2"/>
                  </a:cubicBezTo>
                  <a:cubicBezTo>
                    <a:pt x="15" y="0"/>
                    <a:pt x="13" y="0"/>
                    <a:pt x="10" y="1"/>
                  </a:cubicBezTo>
                  <a:cubicBezTo>
                    <a:pt x="7" y="3"/>
                    <a:pt x="8" y="0"/>
                    <a:pt x="6" y="0"/>
                  </a:cubicBezTo>
                  <a:cubicBezTo>
                    <a:pt x="4" y="0"/>
                    <a:pt x="3" y="2"/>
                    <a:pt x="3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2" y="10"/>
                    <a:pt x="5" y="13"/>
                  </a:cubicBezTo>
                  <a:cubicBezTo>
                    <a:pt x="8" y="17"/>
                    <a:pt x="11" y="25"/>
                    <a:pt x="13" y="31"/>
                  </a:cubicBezTo>
                  <a:cubicBezTo>
                    <a:pt x="15" y="37"/>
                    <a:pt x="20" y="44"/>
                    <a:pt x="22" y="48"/>
                  </a:cubicBezTo>
                  <a:cubicBezTo>
                    <a:pt x="23" y="53"/>
                    <a:pt x="21" y="59"/>
                    <a:pt x="22" y="62"/>
                  </a:cubicBezTo>
                  <a:cubicBezTo>
                    <a:pt x="23" y="65"/>
                    <a:pt x="24" y="70"/>
                    <a:pt x="25" y="76"/>
                  </a:cubicBezTo>
                  <a:cubicBezTo>
                    <a:pt x="26" y="81"/>
                    <a:pt x="26" y="92"/>
                    <a:pt x="31" y="96"/>
                  </a:cubicBezTo>
                  <a:cubicBezTo>
                    <a:pt x="33" y="98"/>
                    <a:pt x="34" y="100"/>
                    <a:pt x="36" y="103"/>
                  </a:cubicBezTo>
                  <a:cubicBezTo>
                    <a:pt x="38" y="103"/>
                    <a:pt x="40" y="103"/>
                    <a:pt x="40" y="10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4013914" y="4626237"/>
              <a:ext cx="116532" cy="110589"/>
            </a:xfrm>
            <a:custGeom>
              <a:avLst/>
              <a:gdLst>
                <a:gd name="T0" fmla="*/ 45 w 67"/>
                <a:gd name="T1" fmla="*/ 3 h 58"/>
                <a:gd name="T2" fmla="*/ 43 w 67"/>
                <a:gd name="T3" fmla="*/ 0 h 58"/>
                <a:gd name="T4" fmla="*/ 36 w 67"/>
                <a:gd name="T5" fmla="*/ 0 h 58"/>
                <a:gd name="T6" fmla="*/ 32 w 67"/>
                <a:gd name="T7" fmla="*/ 4 h 58"/>
                <a:gd name="T8" fmla="*/ 24 w 67"/>
                <a:gd name="T9" fmla="*/ 10 h 58"/>
                <a:gd name="T10" fmla="*/ 15 w 67"/>
                <a:gd name="T11" fmla="*/ 20 h 58"/>
                <a:gd name="T12" fmla="*/ 4 w 67"/>
                <a:gd name="T13" fmla="*/ 18 h 58"/>
                <a:gd name="T14" fmla="*/ 0 w 67"/>
                <a:gd name="T15" fmla="*/ 19 h 58"/>
                <a:gd name="T16" fmla="*/ 5 w 67"/>
                <a:gd name="T17" fmla="*/ 23 h 58"/>
                <a:gd name="T18" fmla="*/ 9 w 67"/>
                <a:gd name="T19" fmla="*/ 34 h 58"/>
                <a:gd name="T20" fmla="*/ 18 w 67"/>
                <a:gd name="T21" fmla="*/ 39 h 58"/>
                <a:gd name="T22" fmla="*/ 21 w 67"/>
                <a:gd name="T23" fmla="*/ 46 h 58"/>
                <a:gd name="T24" fmla="*/ 27 w 67"/>
                <a:gd name="T25" fmla="*/ 52 h 58"/>
                <a:gd name="T26" fmla="*/ 33 w 67"/>
                <a:gd name="T27" fmla="*/ 55 h 58"/>
                <a:gd name="T28" fmla="*/ 41 w 67"/>
                <a:gd name="T29" fmla="*/ 57 h 58"/>
                <a:gd name="T30" fmla="*/ 51 w 67"/>
                <a:gd name="T31" fmla="*/ 58 h 58"/>
                <a:gd name="T32" fmla="*/ 59 w 67"/>
                <a:gd name="T33" fmla="*/ 50 h 58"/>
                <a:gd name="T34" fmla="*/ 61 w 67"/>
                <a:gd name="T35" fmla="*/ 42 h 58"/>
                <a:gd name="T36" fmla="*/ 66 w 67"/>
                <a:gd name="T37" fmla="*/ 35 h 58"/>
                <a:gd name="T38" fmla="*/ 63 w 67"/>
                <a:gd name="T39" fmla="*/ 29 h 58"/>
                <a:gd name="T40" fmla="*/ 66 w 67"/>
                <a:gd name="T41" fmla="*/ 22 h 58"/>
                <a:gd name="T42" fmla="*/ 65 w 67"/>
                <a:gd name="T43" fmla="*/ 9 h 58"/>
                <a:gd name="T44" fmla="*/ 56 w 67"/>
                <a:gd name="T45" fmla="*/ 5 h 58"/>
                <a:gd name="T46" fmla="*/ 45 w 67"/>
                <a:gd name="T47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7" h="58">
                  <a:moveTo>
                    <a:pt x="45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2" y="1"/>
                    <a:pt x="32" y="3"/>
                    <a:pt x="32" y="4"/>
                  </a:cubicBezTo>
                  <a:cubicBezTo>
                    <a:pt x="32" y="6"/>
                    <a:pt x="27" y="9"/>
                    <a:pt x="24" y="10"/>
                  </a:cubicBezTo>
                  <a:cubicBezTo>
                    <a:pt x="21" y="11"/>
                    <a:pt x="17" y="19"/>
                    <a:pt x="15" y="20"/>
                  </a:cubicBezTo>
                  <a:cubicBezTo>
                    <a:pt x="13" y="21"/>
                    <a:pt x="6" y="18"/>
                    <a:pt x="4" y="18"/>
                  </a:cubicBezTo>
                  <a:cubicBezTo>
                    <a:pt x="3" y="18"/>
                    <a:pt x="2" y="18"/>
                    <a:pt x="0" y="19"/>
                  </a:cubicBezTo>
                  <a:cubicBezTo>
                    <a:pt x="1" y="21"/>
                    <a:pt x="4" y="23"/>
                    <a:pt x="5" y="23"/>
                  </a:cubicBezTo>
                  <a:cubicBezTo>
                    <a:pt x="6" y="23"/>
                    <a:pt x="7" y="32"/>
                    <a:pt x="9" y="34"/>
                  </a:cubicBezTo>
                  <a:cubicBezTo>
                    <a:pt x="12" y="35"/>
                    <a:pt x="18" y="38"/>
                    <a:pt x="18" y="39"/>
                  </a:cubicBezTo>
                  <a:cubicBezTo>
                    <a:pt x="18" y="41"/>
                    <a:pt x="21" y="43"/>
                    <a:pt x="21" y="46"/>
                  </a:cubicBezTo>
                  <a:cubicBezTo>
                    <a:pt x="21" y="48"/>
                    <a:pt x="25" y="52"/>
                    <a:pt x="27" y="52"/>
                  </a:cubicBezTo>
                  <a:cubicBezTo>
                    <a:pt x="33" y="51"/>
                    <a:pt x="33" y="54"/>
                    <a:pt x="33" y="55"/>
                  </a:cubicBezTo>
                  <a:cubicBezTo>
                    <a:pt x="33" y="57"/>
                    <a:pt x="40" y="55"/>
                    <a:pt x="41" y="57"/>
                  </a:cubicBezTo>
                  <a:cubicBezTo>
                    <a:pt x="42" y="58"/>
                    <a:pt x="49" y="58"/>
                    <a:pt x="51" y="58"/>
                  </a:cubicBezTo>
                  <a:cubicBezTo>
                    <a:pt x="54" y="56"/>
                    <a:pt x="58" y="52"/>
                    <a:pt x="59" y="50"/>
                  </a:cubicBezTo>
                  <a:cubicBezTo>
                    <a:pt x="61" y="47"/>
                    <a:pt x="60" y="43"/>
                    <a:pt x="61" y="42"/>
                  </a:cubicBezTo>
                  <a:cubicBezTo>
                    <a:pt x="63" y="41"/>
                    <a:pt x="67" y="36"/>
                    <a:pt x="66" y="35"/>
                  </a:cubicBezTo>
                  <a:cubicBezTo>
                    <a:pt x="64" y="35"/>
                    <a:pt x="66" y="31"/>
                    <a:pt x="63" y="29"/>
                  </a:cubicBezTo>
                  <a:cubicBezTo>
                    <a:pt x="61" y="27"/>
                    <a:pt x="66" y="26"/>
                    <a:pt x="66" y="22"/>
                  </a:cubicBezTo>
                  <a:cubicBezTo>
                    <a:pt x="65" y="18"/>
                    <a:pt x="66" y="9"/>
                    <a:pt x="65" y="9"/>
                  </a:cubicBezTo>
                  <a:cubicBezTo>
                    <a:pt x="64" y="8"/>
                    <a:pt x="59" y="7"/>
                    <a:pt x="56" y="5"/>
                  </a:cubicBezTo>
                  <a:cubicBezTo>
                    <a:pt x="52" y="3"/>
                    <a:pt x="45" y="3"/>
                    <a:pt x="45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3940543" y="4662708"/>
              <a:ext cx="130559" cy="154118"/>
            </a:xfrm>
            <a:custGeom>
              <a:avLst/>
              <a:gdLst>
                <a:gd name="T0" fmla="*/ 69 w 75"/>
                <a:gd name="T1" fmla="*/ 33 h 81"/>
                <a:gd name="T2" fmla="*/ 63 w 75"/>
                <a:gd name="T3" fmla="*/ 27 h 81"/>
                <a:gd name="T4" fmla="*/ 60 w 75"/>
                <a:gd name="T5" fmla="*/ 20 h 81"/>
                <a:gd name="T6" fmla="*/ 51 w 75"/>
                <a:gd name="T7" fmla="*/ 15 h 81"/>
                <a:gd name="T8" fmla="*/ 47 w 75"/>
                <a:gd name="T9" fmla="*/ 4 h 81"/>
                <a:gd name="T10" fmla="*/ 42 w 75"/>
                <a:gd name="T11" fmla="*/ 0 h 81"/>
                <a:gd name="T12" fmla="*/ 36 w 75"/>
                <a:gd name="T13" fmla="*/ 1 h 81"/>
                <a:gd name="T14" fmla="*/ 30 w 75"/>
                <a:gd name="T15" fmla="*/ 4 h 81"/>
                <a:gd name="T16" fmla="*/ 26 w 75"/>
                <a:gd name="T17" fmla="*/ 1 h 81"/>
                <a:gd name="T18" fmla="*/ 16 w 75"/>
                <a:gd name="T19" fmla="*/ 4 h 81"/>
                <a:gd name="T20" fmla="*/ 9 w 75"/>
                <a:gd name="T21" fmla="*/ 5 h 81"/>
                <a:gd name="T22" fmla="*/ 9 w 75"/>
                <a:gd name="T23" fmla="*/ 34 h 81"/>
                <a:gd name="T24" fmla="*/ 0 w 75"/>
                <a:gd name="T25" fmla="*/ 37 h 81"/>
                <a:gd name="T26" fmla="*/ 0 w 75"/>
                <a:gd name="T27" fmla="*/ 62 h 81"/>
                <a:gd name="T28" fmla="*/ 4 w 75"/>
                <a:gd name="T29" fmla="*/ 64 h 81"/>
                <a:gd name="T30" fmla="*/ 7 w 75"/>
                <a:gd name="T31" fmla="*/ 74 h 81"/>
                <a:gd name="T32" fmla="*/ 5 w 75"/>
                <a:gd name="T33" fmla="*/ 76 h 81"/>
                <a:gd name="T34" fmla="*/ 7 w 75"/>
                <a:gd name="T35" fmla="*/ 80 h 81"/>
                <a:gd name="T36" fmla="*/ 15 w 75"/>
                <a:gd name="T37" fmla="*/ 79 h 81"/>
                <a:gd name="T38" fmla="*/ 23 w 75"/>
                <a:gd name="T39" fmla="*/ 70 h 81"/>
                <a:gd name="T40" fmla="*/ 28 w 75"/>
                <a:gd name="T41" fmla="*/ 66 h 81"/>
                <a:gd name="T42" fmla="*/ 38 w 75"/>
                <a:gd name="T43" fmla="*/ 69 h 81"/>
                <a:gd name="T44" fmla="*/ 46 w 75"/>
                <a:gd name="T45" fmla="*/ 65 h 81"/>
                <a:gd name="T46" fmla="*/ 50 w 75"/>
                <a:gd name="T47" fmla="*/ 59 h 81"/>
                <a:gd name="T48" fmla="*/ 57 w 75"/>
                <a:gd name="T49" fmla="*/ 54 h 81"/>
                <a:gd name="T50" fmla="*/ 60 w 75"/>
                <a:gd name="T51" fmla="*/ 48 h 81"/>
                <a:gd name="T52" fmla="*/ 67 w 75"/>
                <a:gd name="T53" fmla="*/ 43 h 81"/>
                <a:gd name="T54" fmla="*/ 72 w 75"/>
                <a:gd name="T55" fmla="*/ 40 h 81"/>
                <a:gd name="T56" fmla="*/ 75 w 75"/>
                <a:gd name="T57" fmla="*/ 36 h 81"/>
                <a:gd name="T58" fmla="*/ 75 w 75"/>
                <a:gd name="T59" fmla="*/ 36 h 81"/>
                <a:gd name="T60" fmla="*/ 69 w 75"/>
                <a:gd name="T61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81">
                  <a:moveTo>
                    <a:pt x="69" y="33"/>
                  </a:moveTo>
                  <a:cubicBezTo>
                    <a:pt x="67" y="33"/>
                    <a:pt x="63" y="29"/>
                    <a:pt x="63" y="27"/>
                  </a:cubicBezTo>
                  <a:cubicBezTo>
                    <a:pt x="63" y="24"/>
                    <a:pt x="60" y="22"/>
                    <a:pt x="60" y="20"/>
                  </a:cubicBezTo>
                  <a:cubicBezTo>
                    <a:pt x="60" y="19"/>
                    <a:pt x="54" y="16"/>
                    <a:pt x="51" y="15"/>
                  </a:cubicBezTo>
                  <a:cubicBezTo>
                    <a:pt x="49" y="13"/>
                    <a:pt x="48" y="4"/>
                    <a:pt x="47" y="4"/>
                  </a:cubicBezTo>
                  <a:cubicBezTo>
                    <a:pt x="46" y="4"/>
                    <a:pt x="43" y="2"/>
                    <a:pt x="42" y="0"/>
                  </a:cubicBezTo>
                  <a:cubicBezTo>
                    <a:pt x="40" y="0"/>
                    <a:pt x="38" y="1"/>
                    <a:pt x="36" y="1"/>
                  </a:cubicBezTo>
                  <a:cubicBezTo>
                    <a:pt x="34" y="1"/>
                    <a:pt x="31" y="3"/>
                    <a:pt x="30" y="4"/>
                  </a:cubicBezTo>
                  <a:cubicBezTo>
                    <a:pt x="29" y="6"/>
                    <a:pt x="27" y="2"/>
                    <a:pt x="26" y="1"/>
                  </a:cubicBezTo>
                  <a:cubicBezTo>
                    <a:pt x="24" y="0"/>
                    <a:pt x="18" y="3"/>
                    <a:pt x="16" y="4"/>
                  </a:cubicBezTo>
                  <a:cubicBezTo>
                    <a:pt x="15" y="4"/>
                    <a:pt x="9" y="5"/>
                    <a:pt x="9" y="5"/>
                  </a:cubicBezTo>
                  <a:cubicBezTo>
                    <a:pt x="9" y="5"/>
                    <a:pt x="9" y="31"/>
                    <a:pt x="9" y="34"/>
                  </a:cubicBezTo>
                  <a:cubicBezTo>
                    <a:pt x="9" y="37"/>
                    <a:pt x="0" y="35"/>
                    <a:pt x="0" y="37"/>
                  </a:cubicBezTo>
                  <a:cubicBezTo>
                    <a:pt x="0" y="38"/>
                    <a:pt x="0" y="50"/>
                    <a:pt x="0" y="62"/>
                  </a:cubicBezTo>
                  <a:cubicBezTo>
                    <a:pt x="2" y="63"/>
                    <a:pt x="4" y="63"/>
                    <a:pt x="4" y="64"/>
                  </a:cubicBezTo>
                  <a:cubicBezTo>
                    <a:pt x="5" y="67"/>
                    <a:pt x="7" y="72"/>
                    <a:pt x="7" y="74"/>
                  </a:cubicBezTo>
                  <a:cubicBezTo>
                    <a:pt x="6" y="75"/>
                    <a:pt x="5" y="74"/>
                    <a:pt x="5" y="76"/>
                  </a:cubicBezTo>
                  <a:cubicBezTo>
                    <a:pt x="5" y="77"/>
                    <a:pt x="4" y="80"/>
                    <a:pt x="7" y="80"/>
                  </a:cubicBezTo>
                  <a:cubicBezTo>
                    <a:pt x="9" y="80"/>
                    <a:pt x="13" y="81"/>
                    <a:pt x="15" y="79"/>
                  </a:cubicBezTo>
                  <a:cubicBezTo>
                    <a:pt x="17" y="77"/>
                    <a:pt x="22" y="73"/>
                    <a:pt x="23" y="70"/>
                  </a:cubicBezTo>
                  <a:cubicBezTo>
                    <a:pt x="23" y="68"/>
                    <a:pt x="24" y="63"/>
                    <a:pt x="28" y="66"/>
                  </a:cubicBezTo>
                  <a:cubicBezTo>
                    <a:pt x="33" y="69"/>
                    <a:pt x="33" y="69"/>
                    <a:pt x="38" y="69"/>
                  </a:cubicBezTo>
                  <a:cubicBezTo>
                    <a:pt x="44" y="69"/>
                    <a:pt x="45" y="69"/>
                    <a:pt x="46" y="65"/>
                  </a:cubicBezTo>
                  <a:cubicBezTo>
                    <a:pt x="47" y="62"/>
                    <a:pt x="46" y="59"/>
                    <a:pt x="50" y="59"/>
                  </a:cubicBezTo>
                  <a:cubicBezTo>
                    <a:pt x="53" y="59"/>
                    <a:pt x="57" y="56"/>
                    <a:pt x="57" y="54"/>
                  </a:cubicBezTo>
                  <a:cubicBezTo>
                    <a:pt x="57" y="52"/>
                    <a:pt x="58" y="48"/>
                    <a:pt x="60" y="48"/>
                  </a:cubicBezTo>
                  <a:cubicBezTo>
                    <a:pt x="62" y="48"/>
                    <a:pt x="67" y="46"/>
                    <a:pt x="67" y="43"/>
                  </a:cubicBezTo>
                  <a:cubicBezTo>
                    <a:pt x="68" y="41"/>
                    <a:pt x="71" y="42"/>
                    <a:pt x="72" y="40"/>
                  </a:cubicBezTo>
                  <a:cubicBezTo>
                    <a:pt x="73" y="40"/>
                    <a:pt x="74" y="38"/>
                    <a:pt x="75" y="36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75" y="35"/>
                    <a:pt x="75" y="32"/>
                    <a:pt x="69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4095918" y="4795649"/>
              <a:ext cx="19422" cy="27059"/>
            </a:xfrm>
            <a:custGeom>
              <a:avLst/>
              <a:gdLst>
                <a:gd name="T0" fmla="*/ 5 w 11"/>
                <a:gd name="T1" fmla="*/ 0 h 14"/>
                <a:gd name="T2" fmla="*/ 0 w 11"/>
                <a:gd name="T3" fmla="*/ 6 h 14"/>
                <a:gd name="T4" fmla="*/ 5 w 11"/>
                <a:gd name="T5" fmla="*/ 14 h 14"/>
                <a:gd name="T6" fmla="*/ 9 w 11"/>
                <a:gd name="T7" fmla="*/ 12 h 14"/>
                <a:gd name="T8" fmla="*/ 11 w 11"/>
                <a:gd name="T9" fmla="*/ 10 h 14"/>
                <a:gd name="T10" fmla="*/ 10 w 11"/>
                <a:gd name="T11" fmla="*/ 2 h 14"/>
                <a:gd name="T12" fmla="*/ 5 w 1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4">
                  <a:moveTo>
                    <a:pt x="5" y="0"/>
                  </a:moveTo>
                  <a:cubicBezTo>
                    <a:pt x="3" y="0"/>
                    <a:pt x="0" y="5"/>
                    <a:pt x="0" y="6"/>
                  </a:cubicBezTo>
                  <a:cubicBezTo>
                    <a:pt x="0" y="7"/>
                    <a:pt x="2" y="14"/>
                    <a:pt x="5" y="14"/>
                  </a:cubicBezTo>
                  <a:cubicBezTo>
                    <a:pt x="7" y="14"/>
                    <a:pt x="9" y="14"/>
                    <a:pt x="9" y="12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8"/>
                    <a:pt x="10" y="4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4041968" y="4841532"/>
              <a:ext cx="32370" cy="37647"/>
            </a:xfrm>
            <a:custGeom>
              <a:avLst/>
              <a:gdLst>
                <a:gd name="T0" fmla="*/ 14 w 19"/>
                <a:gd name="T1" fmla="*/ 2 h 20"/>
                <a:gd name="T2" fmla="*/ 5 w 19"/>
                <a:gd name="T3" fmla="*/ 5 h 20"/>
                <a:gd name="T4" fmla="*/ 0 w 19"/>
                <a:gd name="T5" fmla="*/ 13 h 20"/>
                <a:gd name="T6" fmla="*/ 5 w 19"/>
                <a:gd name="T7" fmla="*/ 20 h 20"/>
                <a:gd name="T8" fmla="*/ 9 w 19"/>
                <a:gd name="T9" fmla="*/ 20 h 20"/>
                <a:gd name="T10" fmla="*/ 11 w 19"/>
                <a:gd name="T11" fmla="*/ 16 h 20"/>
                <a:gd name="T12" fmla="*/ 16 w 19"/>
                <a:gd name="T13" fmla="*/ 14 h 20"/>
                <a:gd name="T14" fmla="*/ 19 w 19"/>
                <a:gd name="T15" fmla="*/ 8 h 20"/>
                <a:gd name="T16" fmla="*/ 14 w 19"/>
                <a:gd name="T1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0">
                  <a:moveTo>
                    <a:pt x="14" y="2"/>
                  </a:moveTo>
                  <a:cubicBezTo>
                    <a:pt x="13" y="0"/>
                    <a:pt x="6" y="3"/>
                    <a:pt x="5" y="5"/>
                  </a:cubicBezTo>
                  <a:cubicBezTo>
                    <a:pt x="4" y="7"/>
                    <a:pt x="0" y="13"/>
                    <a:pt x="0" y="13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10" y="18"/>
                    <a:pt x="11" y="16"/>
                  </a:cubicBezTo>
                  <a:cubicBezTo>
                    <a:pt x="12" y="14"/>
                    <a:pt x="16" y="16"/>
                    <a:pt x="16" y="14"/>
                  </a:cubicBezTo>
                  <a:cubicBezTo>
                    <a:pt x="16" y="12"/>
                    <a:pt x="19" y="10"/>
                    <a:pt x="19" y="8"/>
                  </a:cubicBezTo>
                  <a:cubicBezTo>
                    <a:pt x="19" y="6"/>
                    <a:pt x="15" y="4"/>
                    <a:pt x="1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889830" y="4730944"/>
              <a:ext cx="235221" cy="227060"/>
            </a:xfrm>
            <a:custGeom>
              <a:avLst/>
              <a:gdLst>
                <a:gd name="T0" fmla="*/ 129 w 135"/>
                <a:gd name="T1" fmla="*/ 44 h 119"/>
                <a:gd name="T2" fmla="*/ 129 w 135"/>
                <a:gd name="T3" fmla="*/ 44 h 119"/>
                <a:gd name="T4" fmla="*/ 127 w 135"/>
                <a:gd name="T5" fmla="*/ 46 h 119"/>
                <a:gd name="T6" fmla="*/ 123 w 135"/>
                <a:gd name="T7" fmla="*/ 48 h 119"/>
                <a:gd name="T8" fmla="*/ 118 w 135"/>
                <a:gd name="T9" fmla="*/ 40 h 119"/>
                <a:gd name="T10" fmla="*/ 123 w 135"/>
                <a:gd name="T11" fmla="*/ 34 h 119"/>
                <a:gd name="T12" fmla="*/ 128 w 135"/>
                <a:gd name="T13" fmla="*/ 36 h 119"/>
                <a:gd name="T14" fmla="*/ 128 w 135"/>
                <a:gd name="T15" fmla="*/ 35 h 119"/>
                <a:gd name="T16" fmla="*/ 127 w 135"/>
                <a:gd name="T17" fmla="*/ 19 h 119"/>
                <a:gd name="T18" fmla="*/ 122 w 135"/>
                <a:gd name="T19" fmla="*/ 4 h 119"/>
                <a:gd name="T20" fmla="*/ 112 w 135"/>
                <a:gd name="T21" fmla="*/ 2 h 119"/>
                <a:gd name="T22" fmla="*/ 104 w 135"/>
                <a:gd name="T23" fmla="*/ 0 h 119"/>
                <a:gd name="T24" fmla="*/ 101 w 135"/>
                <a:gd name="T25" fmla="*/ 4 h 119"/>
                <a:gd name="T26" fmla="*/ 96 w 135"/>
                <a:gd name="T27" fmla="*/ 7 h 119"/>
                <a:gd name="T28" fmla="*/ 89 w 135"/>
                <a:gd name="T29" fmla="*/ 12 h 119"/>
                <a:gd name="T30" fmla="*/ 86 w 135"/>
                <a:gd name="T31" fmla="*/ 18 h 119"/>
                <a:gd name="T32" fmla="*/ 79 w 135"/>
                <a:gd name="T33" fmla="*/ 23 h 119"/>
                <a:gd name="T34" fmla="*/ 75 w 135"/>
                <a:gd name="T35" fmla="*/ 29 h 119"/>
                <a:gd name="T36" fmla="*/ 67 w 135"/>
                <a:gd name="T37" fmla="*/ 33 h 119"/>
                <a:gd name="T38" fmla="*/ 57 w 135"/>
                <a:gd name="T39" fmla="*/ 30 h 119"/>
                <a:gd name="T40" fmla="*/ 52 w 135"/>
                <a:gd name="T41" fmla="*/ 34 h 119"/>
                <a:gd name="T42" fmla="*/ 44 w 135"/>
                <a:gd name="T43" fmla="*/ 43 h 119"/>
                <a:gd name="T44" fmla="*/ 36 w 135"/>
                <a:gd name="T45" fmla="*/ 44 h 119"/>
                <a:gd name="T46" fmla="*/ 34 w 135"/>
                <a:gd name="T47" fmla="*/ 40 h 119"/>
                <a:gd name="T48" fmla="*/ 36 w 135"/>
                <a:gd name="T49" fmla="*/ 38 h 119"/>
                <a:gd name="T50" fmla="*/ 33 w 135"/>
                <a:gd name="T51" fmla="*/ 28 h 119"/>
                <a:gd name="T52" fmla="*/ 29 w 135"/>
                <a:gd name="T53" fmla="*/ 26 h 119"/>
                <a:gd name="T54" fmla="*/ 29 w 135"/>
                <a:gd name="T55" fmla="*/ 57 h 119"/>
                <a:gd name="T56" fmla="*/ 24 w 135"/>
                <a:gd name="T57" fmla="*/ 62 h 119"/>
                <a:gd name="T58" fmla="*/ 13 w 135"/>
                <a:gd name="T59" fmla="*/ 62 h 119"/>
                <a:gd name="T60" fmla="*/ 8 w 135"/>
                <a:gd name="T61" fmla="*/ 56 h 119"/>
                <a:gd name="T62" fmla="*/ 4 w 135"/>
                <a:gd name="T63" fmla="*/ 59 h 119"/>
                <a:gd name="T64" fmla="*/ 0 w 135"/>
                <a:gd name="T65" fmla="*/ 60 h 119"/>
                <a:gd name="T66" fmla="*/ 6 w 135"/>
                <a:gd name="T67" fmla="*/ 73 h 119"/>
                <a:gd name="T68" fmla="*/ 14 w 135"/>
                <a:gd name="T69" fmla="*/ 90 h 119"/>
                <a:gd name="T70" fmla="*/ 14 w 135"/>
                <a:gd name="T71" fmla="*/ 98 h 119"/>
                <a:gd name="T72" fmla="*/ 15 w 135"/>
                <a:gd name="T73" fmla="*/ 105 h 119"/>
                <a:gd name="T74" fmla="*/ 17 w 135"/>
                <a:gd name="T75" fmla="*/ 112 h 119"/>
                <a:gd name="T76" fmla="*/ 21 w 135"/>
                <a:gd name="T77" fmla="*/ 114 h 119"/>
                <a:gd name="T78" fmla="*/ 25 w 135"/>
                <a:gd name="T79" fmla="*/ 117 h 119"/>
                <a:gd name="T80" fmla="*/ 31 w 135"/>
                <a:gd name="T81" fmla="*/ 117 h 119"/>
                <a:gd name="T82" fmla="*/ 41 w 135"/>
                <a:gd name="T83" fmla="*/ 114 h 119"/>
                <a:gd name="T84" fmla="*/ 48 w 135"/>
                <a:gd name="T85" fmla="*/ 111 h 119"/>
                <a:gd name="T86" fmla="*/ 61 w 135"/>
                <a:gd name="T87" fmla="*/ 111 h 119"/>
                <a:gd name="T88" fmla="*/ 70 w 135"/>
                <a:gd name="T89" fmla="*/ 110 h 119"/>
                <a:gd name="T90" fmla="*/ 75 w 135"/>
                <a:gd name="T91" fmla="*/ 109 h 119"/>
                <a:gd name="T92" fmla="*/ 82 w 135"/>
                <a:gd name="T93" fmla="*/ 107 h 119"/>
                <a:gd name="T94" fmla="*/ 99 w 135"/>
                <a:gd name="T95" fmla="*/ 96 h 119"/>
                <a:gd name="T96" fmla="*/ 119 w 135"/>
                <a:gd name="T97" fmla="*/ 71 h 119"/>
                <a:gd name="T98" fmla="*/ 131 w 135"/>
                <a:gd name="T99" fmla="*/ 58 h 119"/>
                <a:gd name="T100" fmla="*/ 135 w 135"/>
                <a:gd name="T101" fmla="*/ 44 h 119"/>
                <a:gd name="T102" fmla="*/ 129 w 135"/>
                <a:gd name="T103" fmla="*/ 44 h 119"/>
                <a:gd name="T104" fmla="*/ 103 w 135"/>
                <a:gd name="T105" fmla="*/ 72 h 119"/>
                <a:gd name="T106" fmla="*/ 98 w 135"/>
                <a:gd name="T107" fmla="*/ 74 h 119"/>
                <a:gd name="T108" fmla="*/ 96 w 135"/>
                <a:gd name="T109" fmla="*/ 78 h 119"/>
                <a:gd name="T110" fmla="*/ 92 w 135"/>
                <a:gd name="T111" fmla="*/ 78 h 119"/>
                <a:gd name="T112" fmla="*/ 87 w 135"/>
                <a:gd name="T113" fmla="*/ 71 h 119"/>
                <a:gd name="T114" fmla="*/ 92 w 135"/>
                <a:gd name="T115" fmla="*/ 63 h 119"/>
                <a:gd name="T116" fmla="*/ 101 w 135"/>
                <a:gd name="T117" fmla="*/ 60 h 119"/>
                <a:gd name="T118" fmla="*/ 106 w 135"/>
                <a:gd name="T119" fmla="*/ 66 h 119"/>
                <a:gd name="T120" fmla="*/ 103 w 135"/>
                <a:gd name="T121" fmla="*/ 7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" h="119">
                  <a:moveTo>
                    <a:pt x="129" y="44"/>
                  </a:moveTo>
                  <a:cubicBezTo>
                    <a:pt x="129" y="44"/>
                    <a:pt x="129" y="44"/>
                    <a:pt x="129" y="44"/>
                  </a:cubicBezTo>
                  <a:cubicBezTo>
                    <a:pt x="128" y="44"/>
                    <a:pt x="128" y="45"/>
                    <a:pt x="127" y="46"/>
                  </a:cubicBezTo>
                  <a:cubicBezTo>
                    <a:pt x="127" y="48"/>
                    <a:pt x="125" y="48"/>
                    <a:pt x="123" y="48"/>
                  </a:cubicBezTo>
                  <a:cubicBezTo>
                    <a:pt x="120" y="48"/>
                    <a:pt x="118" y="41"/>
                    <a:pt x="118" y="40"/>
                  </a:cubicBezTo>
                  <a:cubicBezTo>
                    <a:pt x="118" y="39"/>
                    <a:pt x="121" y="34"/>
                    <a:pt x="123" y="34"/>
                  </a:cubicBezTo>
                  <a:cubicBezTo>
                    <a:pt x="125" y="34"/>
                    <a:pt x="127" y="35"/>
                    <a:pt x="128" y="36"/>
                  </a:cubicBezTo>
                  <a:cubicBezTo>
                    <a:pt x="128" y="36"/>
                    <a:pt x="128" y="35"/>
                    <a:pt x="128" y="35"/>
                  </a:cubicBezTo>
                  <a:cubicBezTo>
                    <a:pt x="128" y="34"/>
                    <a:pt x="130" y="21"/>
                    <a:pt x="127" y="19"/>
                  </a:cubicBezTo>
                  <a:cubicBezTo>
                    <a:pt x="125" y="18"/>
                    <a:pt x="123" y="5"/>
                    <a:pt x="122" y="4"/>
                  </a:cubicBezTo>
                  <a:cubicBezTo>
                    <a:pt x="121" y="2"/>
                    <a:pt x="113" y="3"/>
                    <a:pt x="112" y="2"/>
                  </a:cubicBezTo>
                  <a:cubicBezTo>
                    <a:pt x="111" y="0"/>
                    <a:pt x="104" y="2"/>
                    <a:pt x="104" y="0"/>
                  </a:cubicBezTo>
                  <a:cubicBezTo>
                    <a:pt x="103" y="2"/>
                    <a:pt x="102" y="4"/>
                    <a:pt x="101" y="4"/>
                  </a:cubicBezTo>
                  <a:cubicBezTo>
                    <a:pt x="100" y="6"/>
                    <a:pt x="97" y="5"/>
                    <a:pt x="96" y="7"/>
                  </a:cubicBezTo>
                  <a:cubicBezTo>
                    <a:pt x="96" y="10"/>
                    <a:pt x="91" y="12"/>
                    <a:pt x="89" y="12"/>
                  </a:cubicBezTo>
                  <a:cubicBezTo>
                    <a:pt x="87" y="12"/>
                    <a:pt x="86" y="16"/>
                    <a:pt x="86" y="18"/>
                  </a:cubicBezTo>
                  <a:cubicBezTo>
                    <a:pt x="86" y="20"/>
                    <a:pt x="82" y="23"/>
                    <a:pt x="79" y="23"/>
                  </a:cubicBezTo>
                  <a:cubicBezTo>
                    <a:pt x="75" y="23"/>
                    <a:pt x="76" y="26"/>
                    <a:pt x="75" y="29"/>
                  </a:cubicBezTo>
                  <a:cubicBezTo>
                    <a:pt x="74" y="33"/>
                    <a:pt x="73" y="33"/>
                    <a:pt x="67" y="33"/>
                  </a:cubicBezTo>
                  <a:cubicBezTo>
                    <a:pt x="62" y="33"/>
                    <a:pt x="62" y="33"/>
                    <a:pt x="57" y="30"/>
                  </a:cubicBezTo>
                  <a:cubicBezTo>
                    <a:pt x="53" y="27"/>
                    <a:pt x="52" y="32"/>
                    <a:pt x="52" y="34"/>
                  </a:cubicBezTo>
                  <a:cubicBezTo>
                    <a:pt x="51" y="37"/>
                    <a:pt x="46" y="41"/>
                    <a:pt x="44" y="43"/>
                  </a:cubicBezTo>
                  <a:cubicBezTo>
                    <a:pt x="42" y="45"/>
                    <a:pt x="38" y="44"/>
                    <a:pt x="36" y="44"/>
                  </a:cubicBezTo>
                  <a:cubicBezTo>
                    <a:pt x="33" y="44"/>
                    <a:pt x="34" y="41"/>
                    <a:pt x="34" y="40"/>
                  </a:cubicBezTo>
                  <a:cubicBezTo>
                    <a:pt x="34" y="38"/>
                    <a:pt x="35" y="39"/>
                    <a:pt x="36" y="38"/>
                  </a:cubicBezTo>
                  <a:cubicBezTo>
                    <a:pt x="36" y="36"/>
                    <a:pt x="34" y="31"/>
                    <a:pt x="33" y="28"/>
                  </a:cubicBezTo>
                  <a:cubicBezTo>
                    <a:pt x="33" y="27"/>
                    <a:pt x="31" y="27"/>
                    <a:pt x="29" y="26"/>
                  </a:cubicBezTo>
                  <a:cubicBezTo>
                    <a:pt x="29" y="40"/>
                    <a:pt x="29" y="55"/>
                    <a:pt x="29" y="57"/>
                  </a:cubicBezTo>
                  <a:cubicBezTo>
                    <a:pt x="29" y="59"/>
                    <a:pt x="25" y="61"/>
                    <a:pt x="24" y="62"/>
                  </a:cubicBezTo>
                  <a:cubicBezTo>
                    <a:pt x="23" y="64"/>
                    <a:pt x="16" y="62"/>
                    <a:pt x="13" y="62"/>
                  </a:cubicBezTo>
                  <a:cubicBezTo>
                    <a:pt x="9" y="62"/>
                    <a:pt x="10" y="59"/>
                    <a:pt x="8" y="56"/>
                  </a:cubicBezTo>
                  <a:cubicBezTo>
                    <a:pt x="7" y="54"/>
                    <a:pt x="4" y="57"/>
                    <a:pt x="4" y="59"/>
                  </a:cubicBezTo>
                  <a:cubicBezTo>
                    <a:pt x="4" y="60"/>
                    <a:pt x="2" y="60"/>
                    <a:pt x="0" y="60"/>
                  </a:cubicBezTo>
                  <a:cubicBezTo>
                    <a:pt x="3" y="64"/>
                    <a:pt x="5" y="69"/>
                    <a:pt x="6" y="73"/>
                  </a:cubicBezTo>
                  <a:cubicBezTo>
                    <a:pt x="8" y="80"/>
                    <a:pt x="13" y="86"/>
                    <a:pt x="14" y="90"/>
                  </a:cubicBezTo>
                  <a:cubicBezTo>
                    <a:pt x="16" y="94"/>
                    <a:pt x="17" y="97"/>
                    <a:pt x="14" y="98"/>
                  </a:cubicBezTo>
                  <a:cubicBezTo>
                    <a:pt x="12" y="98"/>
                    <a:pt x="12" y="100"/>
                    <a:pt x="15" y="105"/>
                  </a:cubicBezTo>
                  <a:cubicBezTo>
                    <a:pt x="17" y="109"/>
                    <a:pt x="15" y="111"/>
                    <a:pt x="17" y="112"/>
                  </a:cubicBezTo>
                  <a:cubicBezTo>
                    <a:pt x="20" y="112"/>
                    <a:pt x="19" y="114"/>
                    <a:pt x="21" y="114"/>
                  </a:cubicBezTo>
                  <a:cubicBezTo>
                    <a:pt x="23" y="114"/>
                    <a:pt x="24" y="116"/>
                    <a:pt x="25" y="117"/>
                  </a:cubicBezTo>
                  <a:cubicBezTo>
                    <a:pt x="27" y="119"/>
                    <a:pt x="29" y="119"/>
                    <a:pt x="31" y="117"/>
                  </a:cubicBezTo>
                  <a:cubicBezTo>
                    <a:pt x="32" y="115"/>
                    <a:pt x="36" y="114"/>
                    <a:pt x="41" y="114"/>
                  </a:cubicBezTo>
                  <a:cubicBezTo>
                    <a:pt x="45" y="114"/>
                    <a:pt x="44" y="113"/>
                    <a:pt x="48" y="111"/>
                  </a:cubicBezTo>
                  <a:cubicBezTo>
                    <a:pt x="53" y="110"/>
                    <a:pt x="58" y="110"/>
                    <a:pt x="61" y="111"/>
                  </a:cubicBezTo>
                  <a:cubicBezTo>
                    <a:pt x="65" y="113"/>
                    <a:pt x="68" y="111"/>
                    <a:pt x="70" y="110"/>
                  </a:cubicBezTo>
                  <a:cubicBezTo>
                    <a:pt x="71" y="109"/>
                    <a:pt x="75" y="112"/>
                    <a:pt x="75" y="109"/>
                  </a:cubicBezTo>
                  <a:cubicBezTo>
                    <a:pt x="75" y="106"/>
                    <a:pt x="79" y="107"/>
                    <a:pt x="82" y="107"/>
                  </a:cubicBezTo>
                  <a:cubicBezTo>
                    <a:pt x="85" y="107"/>
                    <a:pt x="93" y="102"/>
                    <a:pt x="99" y="96"/>
                  </a:cubicBezTo>
                  <a:cubicBezTo>
                    <a:pt x="105" y="90"/>
                    <a:pt x="116" y="77"/>
                    <a:pt x="119" y="71"/>
                  </a:cubicBezTo>
                  <a:cubicBezTo>
                    <a:pt x="123" y="65"/>
                    <a:pt x="128" y="60"/>
                    <a:pt x="131" y="58"/>
                  </a:cubicBezTo>
                  <a:cubicBezTo>
                    <a:pt x="133" y="56"/>
                    <a:pt x="135" y="49"/>
                    <a:pt x="135" y="44"/>
                  </a:cubicBezTo>
                  <a:cubicBezTo>
                    <a:pt x="132" y="44"/>
                    <a:pt x="129" y="44"/>
                    <a:pt x="129" y="44"/>
                  </a:cubicBezTo>
                  <a:close/>
                  <a:moveTo>
                    <a:pt x="103" y="72"/>
                  </a:moveTo>
                  <a:cubicBezTo>
                    <a:pt x="103" y="74"/>
                    <a:pt x="99" y="72"/>
                    <a:pt x="98" y="74"/>
                  </a:cubicBezTo>
                  <a:cubicBezTo>
                    <a:pt x="97" y="76"/>
                    <a:pt x="96" y="78"/>
                    <a:pt x="96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91" y="65"/>
                    <a:pt x="92" y="63"/>
                  </a:cubicBezTo>
                  <a:cubicBezTo>
                    <a:pt x="93" y="61"/>
                    <a:pt x="100" y="58"/>
                    <a:pt x="101" y="60"/>
                  </a:cubicBezTo>
                  <a:cubicBezTo>
                    <a:pt x="102" y="62"/>
                    <a:pt x="106" y="64"/>
                    <a:pt x="106" y="66"/>
                  </a:cubicBezTo>
                  <a:cubicBezTo>
                    <a:pt x="106" y="68"/>
                    <a:pt x="103" y="70"/>
                    <a:pt x="103" y="7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3826169" y="4466237"/>
              <a:ext cx="173719" cy="198824"/>
            </a:xfrm>
            <a:custGeom>
              <a:avLst/>
              <a:gdLst>
                <a:gd name="T0" fmla="*/ 6 w 99"/>
                <a:gd name="T1" fmla="*/ 96 h 104"/>
                <a:gd name="T2" fmla="*/ 10 w 99"/>
                <a:gd name="T3" fmla="*/ 97 h 104"/>
                <a:gd name="T4" fmla="*/ 18 w 99"/>
                <a:gd name="T5" fmla="*/ 98 h 104"/>
                <a:gd name="T6" fmla="*/ 25 w 99"/>
                <a:gd name="T7" fmla="*/ 100 h 104"/>
                <a:gd name="T8" fmla="*/ 54 w 99"/>
                <a:gd name="T9" fmla="*/ 100 h 104"/>
                <a:gd name="T10" fmla="*/ 57 w 99"/>
                <a:gd name="T11" fmla="*/ 103 h 104"/>
                <a:gd name="T12" fmla="*/ 76 w 99"/>
                <a:gd name="T13" fmla="*/ 103 h 104"/>
                <a:gd name="T14" fmla="*/ 89 w 99"/>
                <a:gd name="T15" fmla="*/ 102 h 104"/>
                <a:gd name="T16" fmla="*/ 91 w 99"/>
                <a:gd name="T17" fmla="*/ 101 h 104"/>
                <a:gd name="T18" fmla="*/ 81 w 99"/>
                <a:gd name="T19" fmla="*/ 88 h 104"/>
                <a:gd name="T20" fmla="*/ 82 w 99"/>
                <a:gd name="T21" fmla="*/ 60 h 104"/>
                <a:gd name="T22" fmla="*/ 95 w 99"/>
                <a:gd name="T23" fmla="*/ 61 h 104"/>
                <a:gd name="T24" fmla="*/ 97 w 99"/>
                <a:gd name="T25" fmla="*/ 59 h 104"/>
                <a:gd name="T26" fmla="*/ 99 w 99"/>
                <a:gd name="T27" fmla="*/ 42 h 104"/>
                <a:gd name="T28" fmla="*/ 96 w 99"/>
                <a:gd name="T29" fmla="*/ 42 h 104"/>
                <a:gd name="T30" fmla="*/ 89 w 99"/>
                <a:gd name="T31" fmla="*/ 43 h 104"/>
                <a:gd name="T32" fmla="*/ 84 w 99"/>
                <a:gd name="T33" fmla="*/ 45 h 104"/>
                <a:gd name="T34" fmla="*/ 84 w 99"/>
                <a:gd name="T35" fmla="*/ 38 h 104"/>
                <a:gd name="T36" fmla="*/ 80 w 99"/>
                <a:gd name="T37" fmla="*/ 31 h 104"/>
                <a:gd name="T38" fmla="*/ 81 w 99"/>
                <a:gd name="T39" fmla="*/ 19 h 104"/>
                <a:gd name="T40" fmla="*/ 80 w 99"/>
                <a:gd name="T41" fmla="*/ 13 h 104"/>
                <a:gd name="T42" fmla="*/ 74 w 99"/>
                <a:gd name="T43" fmla="*/ 12 h 104"/>
                <a:gd name="T44" fmla="*/ 70 w 99"/>
                <a:gd name="T45" fmla="*/ 10 h 104"/>
                <a:gd name="T46" fmla="*/ 64 w 99"/>
                <a:gd name="T47" fmla="*/ 10 h 104"/>
                <a:gd name="T48" fmla="*/ 60 w 99"/>
                <a:gd name="T49" fmla="*/ 17 h 104"/>
                <a:gd name="T50" fmla="*/ 50 w 99"/>
                <a:gd name="T51" fmla="*/ 19 h 104"/>
                <a:gd name="T52" fmla="*/ 43 w 99"/>
                <a:gd name="T53" fmla="*/ 13 h 104"/>
                <a:gd name="T54" fmla="*/ 40 w 99"/>
                <a:gd name="T55" fmla="*/ 7 h 104"/>
                <a:gd name="T56" fmla="*/ 39 w 99"/>
                <a:gd name="T57" fmla="*/ 0 h 104"/>
                <a:gd name="T58" fmla="*/ 11 w 99"/>
                <a:gd name="T59" fmla="*/ 0 h 104"/>
                <a:gd name="T60" fmla="*/ 7 w 99"/>
                <a:gd name="T61" fmla="*/ 3 h 104"/>
                <a:gd name="T62" fmla="*/ 14 w 99"/>
                <a:gd name="T63" fmla="*/ 20 h 104"/>
                <a:gd name="T64" fmla="*/ 13 w 99"/>
                <a:gd name="T65" fmla="*/ 29 h 104"/>
                <a:gd name="T66" fmla="*/ 18 w 99"/>
                <a:gd name="T67" fmla="*/ 47 h 104"/>
                <a:gd name="T68" fmla="*/ 12 w 99"/>
                <a:gd name="T69" fmla="*/ 59 h 104"/>
                <a:gd name="T70" fmla="*/ 6 w 99"/>
                <a:gd name="T71" fmla="*/ 75 h 104"/>
                <a:gd name="T72" fmla="*/ 1 w 99"/>
                <a:gd name="T73" fmla="*/ 87 h 104"/>
                <a:gd name="T74" fmla="*/ 0 w 99"/>
                <a:gd name="T75" fmla="*/ 98 h 104"/>
                <a:gd name="T76" fmla="*/ 0 w 99"/>
                <a:gd name="T77" fmla="*/ 98 h 104"/>
                <a:gd name="T78" fmla="*/ 3 w 99"/>
                <a:gd name="T79" fmla="*/ 98 h 104"/>
                <a:gd name="T80" fmla="*/ 6 w 99"/>
                <a:gd name="T81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9" h="104">
                  <a:moveTo>
                    <a:pt x="6" y="96"/>
                  </a:moveTo>
                  <a:cubicBezTo>
                    <a:pt x="8" y="96"/>
                    <a:pt x="7" y="99"/>
                    <a:pt x="10" y="97"/>
                  </a:cubicBezTo>
                  <a:cubicBezTo>
                    <a:pt x="13" y="96"/>
                    <a:pt x="15" y="96"/>
                    <a:pt x="18" y="98"/>
                  </a:cubicBezTo>
                  <a:cubicBezTo>
                    <a:pt x="20" y="99"/>
                    <a:pt x="22" y="100"/>
                    <a:pt x="25" y="100"/>
                  </a:cubicBezTo>
                  <a:cubicBezTo>
                    <a:pt x="28" y="100"/>
                    <a:pt x="54" y="100"/>
                    <a:pt x="54" y="100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73" y="102"/>
                    <a:pt x="76" y="103"/>
                  </a:cubicBezTo>
                  <a:cubicBezTo>
                    <a:pt x="78" y="104"/>
                    <a:pt x="86" y="103"/>
                    <a:pt x="89" y="102"/>
                  </a:cubicBezTo>
                  <a:cubicBezTo>
                    <a:pt x="89" y="102"/>
                    <a:pt x="90" y="102"/>
                    <a:pt x="91" y="101"/>
                  </a:cubicBezTo>
                  <a:cubicBezTo>
                    <a:pt x="81" y="88"/>
                    <a:pt x="81" y="88"/>
                    <a:pt x="81" y="88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8" y="42"/>
                    <a:pt x="97" y="41"/>
                    <a:pt x="96" y="42"/>
                  </a:cubicBezTo>
                  <a:cubicBezTo>
                    <a:pt x="94" y="43"/>
                    <a:pt x="92" y="43"/>
                    <a:pt x="89" y="43"/>
                  </a:cubicBezTo>
                  <a:cubicBezTo>
                    <a:pt x="86" y="43"/>
                    <a:pt x="86" y="45"/>
                    <a:pt x="84" y="45"/>
                  </a:cubicBezTo>
                  <a:cubicBezTo>
                    <a:pt x="83" y="44"/>
                    <a:pt x="84" y="40"/>
                    <a:pt x="84" y="38"/>
                  </a:cubicBezTo>
                  <a:cubicBezTo>
                    <a:pt x="85" y="36"/>
                    <a:pt x="82" y="33"/>
                    <a:pt x="80" y="31"/>
                  </a:cubicBezTo>
                  <a:cubicBezTo>
                    <a:pt x="79" y="30"/>
                    <a:pt x="83" y="20"/>
                    <a:pt x="81" y="19"/>
                  </a:cubicBezTo>
                  <a:cubicBezTo>
                    <a:pt x="80" y="18"/>
                    <a:pt x="80" y="15"/>
                    <a:pt x="80" y="13"/>
                  </a:cubicBezTo>
                  <a:cubicBezTo>
                    <a:pt x="80" y="10"/>
                    <a:pt x="78" y="12"/>
                    <a:pt x="74" y="12"/>
                  </a:cubicBezTo>
                  <a:cubicBezTo>
                    <a:pt x="71" y="12"/>
                    <a:pt x="70" y="10"/>
                    <a:pt x="70" y="10"/>
                  </a:cubicBezTo>
                  <a:cubicBezTo>
                    <a:pt x="70" y="10"/>
                    <a:pt x="66" y="9"/>
                    <a:pt x="64" y="10"/>
                  </a:cubicBezTo>
                  <a:cubicBezTo>
                    <a:pt x="61" y="11"/>
                    <a:pt x="62" y="17"/>
                    <a:pt x="60" y="17"/>
                  </a:cubicBezTo>
                  <a:cubicBezTo>
                    <a:pt x="59" y="17"/>
                    <a:pt x="54" y="17"/>
                    <a:pt x="50" y="19"/>
                  </a:cubicBezTo>
                  <a:cubicBezTo>
                    <a:pt x="47" y="20"/>
                    <a:pt x="45" y="18"/>
                    <a:pt x="43" y="13"/>
                  </a:cubicBezTo>
                  <a:cubicBezTo>
                    <a:pt x="42" y="9"/>
                    <a:pt x="39" y="10"/>
                    <a:pt x="40" y="7"/>
                  </a:cubicBezTo>
                  <a:cubicBezTo>
                    <a:pt x="41" y="4"/>
                    <a:pt x="39" y="0"/>
                    <a:pt x="39" y="0"/>
                  </a:cubicBezTo>
                  <a:cubicBezTo>
                    <a:pt x="39" y="0"/>
                    <a:pt x="14" y="0"/>
                    <a:pt x="11" y="0"/>
                  </a:cubicBezTo>
                  <a:cubicBezTo>
                    <a:pt x="10" y="0"/>
                    <a:pt x="8" y="1"/>
                    <a:pt x="7" y="3"/>
                  </a:cubicBezTo>
                  <a:cubicBezTo>
                    <a:pt x="8" y="8"/>
                    <a:pt x="13" y="18"/>
                    <a:pt x="14" y="20"/>
                  </a:cubicBezTo>
                  <a:cubicBezTo>
                    <a:pt x="15" y="22"/>
                    <a:pt x="13" y="25"/>
                    <a:pt x="13" y="29"/>
                  </a:cubicBezTo>
                  <a:cubicBezTo>
                    <a:pt x="13" y="33"/>
                    <a:pt x="17" y="41"/>
                    <a:pt x="18" y="47"/>
                  </a:cubicBezTo>
                  <a:cubicBezTo>
                    <a:pt x="18" y="52"/>
                    <a:pt x="15" y="55"/>
                    <a:pt x="12" y="59"/>
                  </a:cubicBezTo>
                  <a:cubicBezTo>
                    <a:pt x="9" y="62"/>
                    <a:pt x="6" y="70"/>
                    <a:pt x="6" y="75"/>
                  </a:cubicBezTo>
                  <a:cubicBezTo>
                    <a:pt x="6" y="80"/>
                    <a:pt x="1" y="85"/>
                    <a:pt x="1" y="87"/>
                  </a:cubicBezTo>
                  <a:cubicBezTo>
                    <a:pt x="1" y="89"/>
                    <a:pt x="1" y="96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4" y="96"/>
                    <a:pt x="6" y="9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3968596" y="4502708"/>
              <a:ext cx="169403" cy="163530"/>
            </a:xfrm>
            <a:custGeom>
              <a:avLst/>
              <a:gdLst>
                <a:gd name="T0" fmla="*/ 75 w 97"/>
                <a:gd name="T1" fmla="*/ 4 h 86"/>
                <a:gd name="T2" fmla="*/ 69 w 97"/>
                <a:gd name="T3" fmla="*/ 0 h 86"/>
                <a:gd name="T4" fmla="*/ 59 w 97"/>
                <a:gd name="T5" fmla="*/ 2 h 86"/>
                <a:gd name="T6" fmla="*/ 57 w 97"/>
                <a:gd name="T7" fmla="*/ 7 h 86"/>
                <a:gd name="T8" fmla="*/ 55 w 97"/>
                <a:gd name="T9" fmla="*/ 12 h 86"/>
                <a:gd name="T10" fmla="*/ 55 w 97"/>
                <a:gd name="T11" fmla="*/ 21 h 86"/>
                <a:gd name="T12" fmla="*/ 53 w 97"/>
                <a:gd name="T13" fmla="*/ 29 h 86"/>
                <a:gd name="T14" fmla="*/ 59 w 97"/>
                <a:gd name="T15" fmla="*/ 36 h 86"/>
                <a:gd name="T16" fmla="*/ 64 w 97"/>
                <a:gd name="T17" fmla="*/ 34 h 86"/>
                <a:gd name="T18" fmla="*/ 65 w 97"/>
                <a:gd name="T19" fmla="*/ 40 h 86"/>
                <a:gd name="T20" fmla="*/ 64 w 97"/>
                <a:gd name="T21" fmla="*/ 44 h 86"/>
                <a:gd name="T22" fmla="*/ 58 w 97"/>
                <a:gd name="T23" fmla="*/ 44 h 86"/>
                <a:gd name="T24" fmla="*/ 55 w 97"/>
                <a:gd name="T25" fmla="*/ 37 h 86"/>
                <a:gd name="T26" fmla="*/ 48 w 97"/>
                <a:gd name="T27" fmla="*/ 35 h 86"/>
                <a:gd name="T28" fmla="*/ 44 w 97"/>
                <a:gd name="T29" fmla="*/ 30 h 86"/>
                <a:gd name="T30" fmla="*/ 41 w 97"/>
                <a:gd name="T31" fmla="*/ 32 h 86"/>
                <a:gd name="T32" fmla="*/ 37 w 97"/>
                <a:gd name="T33" fmla="*/ 33 h 86"/>
                <a:gd name="T34" fmla="*/ 30 w 97"/>
                <a:gd name="T35" fmla="*/ 31 h 86"/>
                <a:gd name="T36" fmla="*/ 27 w 97"/>
                <a:gd name="T37" fmla="*/ 26 h 86"/>
                <a:gd name="T38" fmla="*/ 22 w 97"/>
                <a:gd name="T39" fmla="*/ 27 h 86"/>
                <a:gd name="T40" fmla="*/ 20 w 97"/>
                <a:gd name="T41" fmla="*/ 25 h 86"/>
                <a:gd name="T42" fmla="*/ 18 w 97"/>
                <a:gd name="T43" fmla="*/ 23 h 86"/>
                <a:gd name="T44" fmla="*/ 16 w 97"/>
                <a:gd name="T45" fmla="*/ 40 h 86"/>
                <a:gd name="T46" fmla="*/ 14 w 97"/>
                <a:gd name="T47" fmla="*/ 42 h 86"/>
                <a:gd name="T48" fmla="*/ 1 w 97"/>
                <a:gd name="T49" fmla="*/ 41 h 86"/>
                <a:gd name="T50" fmla="*/ 0 w 97"/>
                <a:gd name="T51" fmla="*/ 69 h 86"/>
                <a:gd name="T52" fmla="*/ 10 w 97"/>
                <a:gd name="T53" fmla="*/ 82 h 86"/>
                <a:gd name="T54" fmla="*/ 25 w 97"/>
                <a:gd name="T55" fmla="*/ 82 h 86"/>
                <a:gd name="T56" fmla="*/ 26 w 97"/>
                <a:gd name="T57" fmla="*/ 84 h 86"/>
                <a:gd name="T58" fmla="*/ 30 w 97"/>
                <a:gd name="T59" fmla="*/ 83 h 86"/>
                <a:gd name="T60" fmla="*/ 41 w 97"/>
                <a:gd name="T61" fmla="*/ 85 h 86"/>
                <a:gd name="T62" fmla="*/ 50 w 97"/>
                <a:gd name="T63" fmla="*/ 75 h 86"/>
                <a:gd name="T64" fmla="*/ 58 w 97"/>
                <a:gd name="T65" fmla="*/ 69 h 86"/>
                <a:gd name="T66" fmla="*/ 62 w 97"/>
                <a:gd name="T67" fmla="*/ 65 h 86"/>
                <a:gd name="T68" fmla="*/ 69 w 97"/>
                <a:gd name="T69" fmla="*/ 65 h 86"/>
                <a:gd name="T70" fmla="*/ 70 w 97"/>
                <a:gd name="T71" fmla="*/ 65 h 86"/>
                <a:gd name="T72" fmla="*/ 68 w 97"/>
                <a:gd name="T73" fmla="*/ 59 h 86"/>
                <a:gd name="T74" fmla="*/ 92 w 97"/>
                <a:gd name="T75" fmla="*/ 50 h 86"/>
                <a:gd name="T76" fmla="*/ 90 w 97"/>
                <a:gd name="T77" fmla="*/ 46 h 86"/>
                <a:gd name="T78" fmla="*/ 91 w 97"/>
                <a:gd name="T79" fmla="*/ 38 h 86"/>
                <a:gd name="T80" fmla="*/ 95 w 97"/>
                <a:gd name="T81" fmla="*/ 36 h 86"/>
                <a:gd name="T82" fmla="*/ 94 w 97"/>
                <a:gd name="T83" fmla="*/ 22 h 86"/>
                <a:gd name="T84" fmla="*/ 97 w 97"/>
                <a:gd name="T85" fmla="*/ 21 h 86"/>
                <a:gd name="T86" fmla="*/ 93 w 97"/>
                <a:gd name="T87" fmla="*/ 12 h 86"/>
                <a:gd name="T88" fmla="*/ 83 w 97"/>
                <a:gd name="T89" fmla="*/ 7 h 86"/>
                <a:gd name="T90" fmla="*/ 75 w 97"/>
                <a:gd name="T91" fmla="*/ 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7" h="86">
                  <a:moveTo>
                    <a:pt x="75" y="4"/>
                  </a:moveTo>
                  <a:cubicBezTo>
                    <a:pt x="74" y="4"/>
                    <a:pt x="71" y="2"/>
                    <a:pt x="69" y="0"/>
                  </a:cubicBezTo>
                  <a:cubicBezTo>
                    <a:pt x="67" y="2"/>
                    <a:pt x="62" y="2"/>
                    <a:pt x="59" y="2"/>
                  </a:cubicBezTo>
                  <a:cubicBezTo>
                    <a:pt x="56" y="2"/>
                    <a:pt x="58" y="6"/>
                    <a:pt x="57" y="7"/>
                  </a:cubicBezTo>
                  <a:cubicBezTo>
                    <a:pt x="55" y="9"/>
                    <a:pt x="54" y="11"/>
                    <a:pt x="55" y="12"/>
                  </a:cubicBezTo>
                  <a:cubicBezTo>
                    <a:pt x="57" y="13"/>
                    <a:pt x="55" y="19"/>
                    <a:pt x="55" y="21"/>
                  </a:cubicBezTo>
                  <a:cubicBezTo>
                    <a:pt x="55" y="24"/>
                    <a:pt x="52" y="28"/>
                    <a:pt x="53" y="29"/>
                  </a:cubicBezTo>
                  <a:cubicBezTo>
                    <a:pt x="54" y="30"/>
                    <a:pt x="56" y="35"/>
                    <a:pt x="59" y="36"/>
                  </a:cubicBezTo>
                  <a:cubicBezTo>
                    <a:pt x="61" y="37"/>
                    <a:pt x="63" y="34"/>
                    <a:pt x="64" y="34"/>
                  </a:cubicBezTo>
                  <a:cubicBezTo>
                    <a:pt x="65" y="34"/>
                    <a:pt x="65" y="37"/>
                    <a:pt x="65" y="40"/>
                  </a:cubicBezTo>
                  <a:cubicBezTo>
                    <a:pt x="65" y="43"/>
                    <a:pt x="64" y="44"/>
                    <a:pt x="64" y="44"/>
                  </a:cubicBezTo>
                  <a:cubicBezTo>
                    <a:pt x="64" y="44"/>
                    <a:pt x="60" y="45"/>
                    <a:pt x="58" y="44"/>
                  </a:cubicBezTo>
                  <a:cubicBezTo>
                    <a:pt x="56" y="42"/>
                    <a:pt x="55" y="38"/>
                    <a:pt x="55" y="37"/>
                  </a:cubicBezTo>
                  <a:cubicBezTo>
                    <a:pt x="55" y="35"/>
                    <a:pt x="50" y="35"/>
                    <a:pt x="48" y="35"/>
                  </a:cubicBezTo>
                  <a:cubicBezTo>
                    <a:pt x="46" y="35"/>
                    <a:pt x="45" y="32"/>
                    <a:pt x="44" y="30"/>
                  </a:cubicBezTo>
                  <a:cubicBezTo>
                    <a:pt x="43" y="29"/>
                    <a:pt x="41" y="31"/>
                    <a:pt x="41" y="32"/>
                  </a:cubicBezTo>
                  <a:cubicBezTo>
                    <a:pt x="41" y="33"/>
                    <a:pt x="39" y="33"/>
                    <a:pt x="37" y="33"/>
                  </a:cubicBezTo>
                  <a:cubicBezTo>
                    <a:pt x="35" y="33"/>
                    <a:pt x="31" y="30"/>
                    <a:pt x="30" y="31"/>
                  </a:cubicBezTo>
                  <a:cubicBezTo>
                    <a:pt x="28" y="31"/>
                    <a:pt x="27" y="28"/>
                    <a:pt x="27" y="26"/>
                  </a:cubicBezTo>
                  <a:cubicBezTo>
                    <a:pt x="28" y="25"/>
                    <a:pt x="24" y="26"/>
                    <a:pt x="22" y="27"/>
                  </a:cubicBezTo>
                  <a:cubicBezTo>
                    <a:pt x="21" y="28"/>
                    <a:pt x="20" y="25"/>
                    <a:pt x="20" y="25"/>
                  </a:cubicBezTo>
                  <a:cubicBezTo>
                    <a:pt x="20" y="25"/>
                    <a:pt x="19" y="23"/>
                    <a:pt x="18" y="23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5" y="81"/>
                    <a:pt x="25" y="80"/>
                    <a:pt x="25" y="82"/>
                  </a:cubicBezTo>
                  <a:cubicBezTo>
                    <a:pt x="25" y="82"/>
                    <a:pt x="26" y="83"/>
                    <a:pt x="26" y="84"/>
                  </a:cubicBezTo>
                  <a:cubicBezTo>
                    <a:pt x="28" y="83"/>
                    <a:pt x="29" y="83"/>
                    <a:pt x="30" y="83"/>
                  </a:cubicBezTo>
                  <a:cubicBezTo>
                    <a:pt x="32" y="83"/>
                    <a:pt x="39" y="86"/>
                    <a:pt x="41" y="85"/>
                  </a:cubicBezTo>
                  <a:cubicBezTo>
                    <a:pt x="43" y="84"/>
                    <a:pt x="47" y="76"/>
                    <a:pt x="50" y="75"/>
                  </a:cubicBezTo>
                  <a:cubicBezTo>
                    <a:pt x="53" y="74"/>
                    <a:pt x="58" y="71"/>
                    <a:pt x="58" y="69"/>
                  </a:cubicBezTo>
                  <a:cubicBezTo>
                    <a:pt x="58" y="68"/>
                    <a:pt x="58" y="66"/>
                    <a:pt x="62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90" y="50"/>
                    <a:pt x="92" y="50"/>
                  </a:cubicBezTo>
                  <a:cubicBezTo>
                    <a:pt x="91" y="48"/>
                    <a:pt x="90" y="47"/>
                    <a:pt x="90" y="46"/>
                  </a:cubicBezTo>
                  <a:cubicBezTo>
                    <a:pt x="91" y="46"/>
                    <a:pt x="91" y="40"/>
                    <a:pt x="91" y="38"/>
                  </a:cubicBezTo>
                  <a:cubicBezTo>
                    <a:pt x="91" y="37"/>
                    <a:pt x="97" y="38"/>
                    <a:pt x="95" y="36"/>
                  </a:cubicBezTo>
                  <a:cubicBezTo>
                    <a:pt x="93" y="34"/>
                    <a:pt x="93" y="24"/>
                    <a:pt x="94" y="22"/>
                  </a:cubicBezTo>
                  <a:cubicBezTo>
                    <a:pt x="95" y="20"/>
                    <a:pt x="97" y="22"/>
                    <a:pt x="97" y="21"/>
                  </a:cubicBezTo>
                  <a:cubicBezTo>
                    <a:pt x="97" y="19"/>
                    <a:pt x="95" y="13"/>
                    <a:pt x="93" y="12"/>
                  </a:cubicBezTo>
                  <a:cubicBezTo>
                    <a:pt x="93" y="10"/>
                    <a:pt x="85" y="7"/>
                    <a:pt x="83" y="7"/>
                  </a:cubicBezTo>
                  <a:cubicBezTo>
                    <a:pt x="81" y="6"/>
                    <a:pt x="77" y="4"/>
                    <a:pt x="75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4068943" y="4388589"/>
              <a:ext cx="30212" cy="27059"/>
            </a:xfrm>
            <a:custGeom>
              <a:avLst/>
              <a:gdLst>
                <a:gd name="T0" fmla="*/ 13 w 17"/>
                <a:gd name="T1" fmla="*/ 0 h 14"/>
                <a:gd name="T2" fmla="*/ 9 w 17"/>
                <a:gd name="T3" fmla="*/ 1 h 14"/>
                <a:gd name="T4" fmla="*/ 5 w 17"/>
                <a:gd name="T5" fmla="*/ 2 h 14"/>
                <a:gd name="T6" fmla="*/ 4 w 17"/>
                <a:gd name="T7" fmla="*/ 3 h 14"/>
                <a:gd name="T8" fmla="*/ 2 w 17"/>
                <a:gd name="T9" fmla="*/ 8 h 14"/>
                <a:gd name="T10" fmla="*/ 0 w 17"/>
                <a:gd name="T11" fmla="*/ 11 h 14"/>
                <a:gd name="T12" fmla="*/ 2 w 17"/>
                <a:gd name="T13" fmla="*/ 13 h 14"/>
                <a:gd name="T14" fmla="*/ 4 w 17"/>
                <a:gd name="T15" fmla="*/ 13 h 14"/>
                <a:gd name="T16" fmla="*/ 9 w 17"/>
                <a:gd name="T17" fmla="*/ 11 h 14"/>
                <a:gd name="T18" fmla="*/ 16 w 17"/>
                <a:gd name="T19" fmla="*/ 9 h 14"/>
                <a:gd name="T20" fmla="*/ 15 w 17"/>
                <a:gd name="T21" fmla="*/ 3 h 14"/>
                <a:gd name="T22" fmla="*/ 13 w 17"/>
                <a:gd name="T2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4">
                  <a:moveTo>
                    <a:pt x="13" y="0"/>
                  </a:moveTo>
                  <a:cubicBezTo>
                    <a:pt x="12" y="0"/>
                    <a:pt x="10" y="1"/>
                    <a:pt x="9" y="1"/>
                  </a:cubicBezTo>
                  <a:cubicBezTo>
                    <a:pt x="8" y="2"/>
                    <a:pt x="7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1" y="4"/>
                    <a:pt x="2" y="8"/>
                    <a:pt x="2" y="8"/>
                  </a:cubicBezTo>
                  <a:cubicBezTo>
                    <a:pt x="2" y="8"/>
                    <a:pt x="0" y="8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3" y="13"/>
                    <a:pt x="4" y="13"/>
                    <a:pt x="4" y="13"/>
                  </a:cubicBezTo>
                  <a:cubicBezTo>
                    <a:pt x="9" y="14"/>
                    <a:pt x="9" y="11"/>
                    <a:pt x="9" y="11"/>
                  </a:cubicBezTo>
                  <a:cubicBezTo>
                    <a:pt x="9" y="11"/>
                    <a:pt x="16" y="11"/>
                    <a:pt x="16" y="9"/>
                  </a:cubicBezTo>
                  <a:cubicBezTo>
                    <a:pt x="17" y="7"/>
                    <a:pt x="15" y="3"/>
                    <a:pt x="15" y="3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4245899" y="4173295"/>
              <a:ext cx="154297" cy="223530"/>
            </a:xfrm>
            <a:custGeom>
              <a:avLst/>
              <a:gdLst>
                <a:gd name="T0" fmla="*/ 21 w 88"/>
                <a:gd name="T1" fmla="*/ 22 h 117"/>
                <a:gd name="T2" fmla="*/ 26 w 88"/>
                <a:gd name="T3" fmla="*/ 27 h 117"/>
                <a:gd name="T4" fmla="*/ 43 w 88"/>
                <a:gd name="T5" fmla="*/ 33 h 117"/>
                <a:gd name="T6" fmla="*/ 55 w 88"/>
                <a:gd name="T7" fmla="*/ 36 h 117"/>
                <a:gd name="T8" fmla="*/ 58 w 88"/>
                <a:gd name="T9" fmla="*/ 37 h 117"/>
                <a:gd name="T10" fmla="*/ 35 w 88"/>
                <a:gd name="T11" fmla="*/ 60 h 117"/>
                <a:gd name="T12" fmla="*/ 26 w 88"/>
                <a:gd name="T13" fmla="*/ 62 h 117"/>
                <a:gd name="T14" fmla="*/ 15 w 88"/>
                <a:gd name="T15" fmla="*/ 67 h 117"/>
                <a:gd name="T16" fmla="*/ 8 w 88"/>
                <a:gd name="T17" fmla="*/ 68 h 117"/>
                <a:gd name="T18" fmla="*/ 4 w 88"/>
                <a:gd name="T19" fmla="*/ 74 h 117"/>
                <a:gd name="T20" fmla="*/ 0 w 88"/>
                <a:gd name="T21" fmla="*/ 80 h 117"/>
                <a:gd name="T22" fmla="*/ 1 w 88"/>
                <a:gd name="T23" fmla="*/ 110 h 117"/>
                <a:gd name="T24" fmla="*/ 5 w 88"/>
                <a:gd name="T25" fmla="*/ 117 h 117"/>
                <a:gd name="T26" fmla="*/ 24 w 88"/>
                <a:gd name="T27" fmla="*/ 97 h 117"/>
                <a:gd name="T28" fmla="*/ 38 w 88"/>
                <a:gd name="T29" fmla="*/ 86 h 117"/>
                <a:gd name="T30" fmla="*/ 59 w 88"/>
                <a:gd name="T31" fmla="*/ 66 h 117"/>
                <a:gd name="T32" fmla="*/ 69 w 88"/>
                <a:gd name="T33" fmla="*/ 50 h 117"/>
                <a:gd name="T34" fmla="*/ 77 w 88"/>
                <a:gd name="T35" fmla="*/ 37 h 117"/>
                <a:gd name="T36" fmla="*/ 84 w 88"/>
                <a:gd name="T37" fmla="*/ 20 h 117"/>
                <a:gd name="T38" fmla="*/ 87 w 88"/>
                <a:gd name="T39" fmla="*/ 6 h 117"/>
                <a:gd name="T40" fmla="*/ 82 w 88"/>
                <a:gd name="T41" fmla="*/ 3 h 117"/>
                <a:gd name="T42" fmla="*/ 63 w 88"/>
                <a:gd name="T43" fmla="*/ 8 h 117"/>
                <a:gd name="T44" fmla="*/ 49 w 88"/>
                <a:gd name="T45" fmla="*/ 11 h 117"/>
                <a:gd name="T46" fmla="*/ 39 w 88"/>
                <a:gd name="T47" fmla="*/ 13 h 117"/>
                <a:gd name="T48" fmla="*/ 25 w 88"/>
                <a:gd name="T49" fmla="*/ 12 h 117"/>
                <a:gd name="T50" fmla="*/ 20 w 88"/>
                <a:gd name="T51" fmla="*/ 7 h 117"/>
                <a:gd name="T52" fmla="*/ 16 w 88"/>
                <a:gd name="T53" fmla="*/ 14 h 117"/>
                <a:gd name="T54" fmla="*/ 21 w 88"/>
                <a:gd name="T55" fmla="*/ 2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17">
                  <a:moveTo>
                    <a:pt x="21" y="22"/>
                  </a:moveTo>
                  <a:cubicBezTo>
                    <a:pt x="22" y="23"/>
                    <a:pt x="25" y="27"/>
                    <a:pt x="26" y="27"/>
                  </a:cubicBezTo>
                  <a:cubicBezTo>
                    <a:pt x="28" y="27"/>
                    <a:pt x="37" y="31"/>
                    <a:pt x="43" y="33"/>
                  </a:cubicBezTo>
                  <a:cubicBezTo>
                    <a:pt x="49" y="35"/>
                    <a:pt x="53" y="36"/>
                    <a:pt x="55" y="36"/>
                  </a:cubicBezTo>
                  <a:cubicBezTo>
                    <a:pt x="57" y="36"/>
                    <a:pt x="60" y="36"/>
                    <a:pt x="58" y="37"/>
                  </a:cubicBezTo>
                  <a:cubicBezTo>
                    <a:pt x="56" y="39"/>
                    <a:pt x="38" y="57"/>
                    <a:pt x="35" y="60"/>
                  </a:cubicBezTo>
                  <a:cubicBezTo>
                    <a:pt x="33" y="62"/>
                    <a:pt x="32" y="62"/>
                    <a:pt x="26" y="62"/>
                  </a:cubicBezTo>
                  <a:cubicBezTo>
                    <a:pt x="21" y="62"/>
                    <a:pt x="17" y="67"/>
                    <a:pt x="15" y="67"/>
                  </a:cubicBezTo>
                  <a:cubicBezTo>
                    <a:pt x="14" y="67"/>
                    <a:pt x="11" y="68"/>
                    <a:pt x="8" y="68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8" y="113"/>
                    <a:pt x="17" y="104"/>
                    <a:pt x="24" y="97"/>
                  </a:cubicBezTo>
                  <a:cubicBezTo>
                    <a:pt x="31" y="90"/>
                    <a:pt x="34" y="88"/>
                    <a:pt x="38" y="86"/>
                  </a:cubicBezTo>
                  <a:cubicBezTo>
                    <a:pt x="42" y="84"/>
                    <a:pt x="52" y="74"/>
                    <a:pt x="59" y="66"/>
                  </a:cubicBezTo>
                  <a:cubicBezTo>
                    <a:pt x="64" y="60"/>
                    <a:pt x="68" y="54"/>
                    <a:pt x="69" y="50"/>
                  </a:cubicBezTo>
                  <a:cubicBezTo>
                    <a:pt x="70" y="46"/>
                    <a:pt x="74" y="41"/>
                    <a:pt x="77" y="37"/>
                  </a:cubicBezTo>
                  <a:cubicBezTo>
                    <a:pt x="80" y="33"/>
                    <a:pt x="85" y="23"/>
                    <a:pt x="84" y="20"/>
                  </a:cubicBezTo>
                  <a:cubicBezTo>
                    <a:pt x="84" y="17"/>
                    <a:pt x="87" y="11"/>
                    <a:pt x="87" y="6"/>
                  </a:cubicBezTo>
                  <a:cubicBezTo>
                    <a:pt x="88" y="0"/>
                    <a:pt x="83" y="0"/>
                    <a:pt x="82" y="3"/>
                  </a:cubicBezTo>
                  <a:cubicBezTo>
                    <a:pt x="80" y="6"/>
                    <a:pt x="70" y="8"/>
                    <a:pt x="63" y="8"/>
                  </a:cubicBezTo>
                  <a:cubicBezTo>
                    <a:pt x="56" y="8"/>
                    <a:pt x="52" y="9"/>
                    <a:pt x="49" y="11"/>
                  </a:cubicBezTo>
                  <a:cubicBezTo>
                    <a:pt x="47" y="13"/>
                    <a:pt x="41" y="10"/>
                    <a:pt x="39" y="13"/>
                  </a:cubicBezTo>
                  <a:cubicBezTo>
                    <a:pt x="36" y="16"/>
                    <a:pt x="27" y="18"/>
                    <a:pt x="25" y="12"/>
                  </a:cubicBezTo>
                  <a:cubicBezTo>
                    <a:pt x="23" y="9"/>
                    <a:pt x="22" y="8"/>
                    <a:pt x="20" y="7"/>
                  </a:cubicBezTo>
                  <a:cubicBezTo>
                    <a:pt x="18" y="9"/>
                    <a:pt x="15" y="13"/>
                    <a:pt x="16" y="14"/>
                  </a:cubicBezTo>
                  <a:cubicBezTo>
                    <a:pt x="16" y="16"/>
                    <a:pt x="19" y="21"/>
                    <a:pt x="21" y="2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3461468" y="3765058"/>
              <a:ext cx="176955" cy="154118"/>
            </a:xfrm>
            <a:custGeom>
              <a:avLst/>
              <a:gdLst>
                <a:gd name="T0" fmla="*/ 37 w 101"/>
                <a:gd name="T1" fmla="*/ 81 h 81"/>
                <a:gd name="T2" fmla="*/ 37 w 101"/>
                <a:gd name="T3" fmla="*/ 70 h 81"/>
                <a:gd name="T4" fmla="*/ 50 w 101"/>
                <a:gd name="T5" fmla="*/ 61 h 81"/>
                <a:gd name="T6" fmla="*/ 56 w 101"/>
                <a:gd name="T7" fmla="*/ 59 h 81"/>
                <a:gd name="T8" fmla="*/ 63 w 101"/>
                <a:gd name="T9" fmla="*/ 58 h 81"/>
                <a:gd name="T10" fmla="*/ 67 w 101"/>
                <a:gd name="T11" fmla="*/ 53 h 81"/>
                <a:gd name="T12" fmla="*/ 74 w 101"/>
                <a:gd name="T13" fmla="*/ 50 h 81"/>
                <a:gd name="T14" fmla="*/ 78 w 101"/>
                <a:gd name="T15" fmla="*/ 48 h 81"/>
                <a:gd name="T16" fmla="*/ 79 w 101"/>
                <a:gd name="T17" fmla="*/ 43 h 81"/>
                <a:gd name="T18" fmla="*/ 81 w 101"/>
                <a:gd name="T19" fmla="*/ 41 h 81"/>
                <a:gd name="T20" fmla="*/ 86 w 101"/>
                <a:gd name="T21" fmla="*/ 38 h 81"/>
                <a:gd name="T22" fmla="*/ 99 w 101"/>
                <a:gd name="T23" fmla="*/ 37 h 81"/>
                <a:gd name="T24" fmla="*/ 101 w 101"/>
                <a:gd name="T25" fmla="*/ 34 h 81"/>
                <a:gd name="T26" fmla="*/ 97 w 101"/>
                <a:gd name="T27" fmla="*/ 28 h 81"/>
                <a:gd name="T28" fmla="*/ 97 w 101"/>
                <a:gd name="T29" fmla="*/ 20 h 81"/>
                <a:gd name="T30" fmla="*/ 94 w 101"/>
                <a:gd name="T31" fmla="*/ 11 h 81"/>
                <a:gd name="T32" fmla="*/ 93 w 101"/>
                <a:gd name="T33" fmla="*/ 9 h 81"/>
                <a:gd name="T34" fmla="*/ 83 w 101"/>
                <a:gd name="T35" fmla="*/ 7 h 81"/>
                <a:gd name="T36" fmla="*/ 69 w 101"/>
                <a:gd name="T37" fmla="*/ 5 h 81"/>
                <a:gd name="T38" fmla="*/ 61 w 101"/>
                <a:gd name="T39" fmla="*/ 1 h 81"/>
                <a:gd name="T40" fmla="*/ 52 w 101"/>
                <a:gd name="T41" fmla="*/ 19 h 81"/>
                <a:gd name="T42" fmla="*/ 39 w 101"/>
                <a:gd name="T43" fmla="*/ 25 h 81"/>
                <a:gd name="T44" fmla="*/ 33 w 101"/>
                <a:gd name="T45" fmla="*/ 32 h 81"/>
                <a:gd name="T46" fmla="*/ 28 w 101"/>
                <a:gd name="T47" fmla="*/ 40 h 81"/>
                <a:gd name="T48" fmla="*/ 28 w 101"/>
                <a:gd name="T49" fmla="*/ 53 h 81"/>
                <a:gd name="T50" fmla="*/ 18 w 101"/>
                <a:gd name="T51" fmla="*/ 67 h 81"/>
                <a:gd name="T52" fmla="*/ 6 w 101"/>
                <a:gd name="T53" fmla="*/ 75 h 81"/>
                <a:gd name="T54" fmla="*/ 0 w 101"/>
                <a:gd name="T55" fmla="*/ 78 h 81"/>
                <a:gd name="T56" fmla="*/ 31 w 101"/>
                <a:gd name="T57" fmla="*/ 78 h 81"/>
                <a:gd name="T58" fmla="*/ 37 w 101"/>
                <a:gd name="T5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" h="81">
                  <a:moveTo>
                    <a:pt x="37" y="81"/>
                  </a:moveTo>
                  <a:cubicBezTo>
                    <a:pt x="37" y="76"/>
                    <a:pt x="37" y="70"/>
                    <a:pt x="37" y="70"/>
                  </a:cubicBezTo>
                  <a:cubicBezTo>
                    <a:pt x="37" y="69"/>
                    <a:pt x="48" y="62"/>
                    <a:pt x="50" y="61"/>
                  </a:cubicBezTo>
                  <a:cubicBezTo>
                    <a:pt x="52" y="60"/>
                    <a:pt x="56" y="61"/>
                    <a:pt x="56" y="59"/>
                  </a:cubicBezTo>
                  <a:cubicBezTo>
                    <a:pt x="56" y="57"/>
                    <a:pt x="60" y="58"/>
                    <a:pt x="63" y="58"/>
                  </a:cubicBezTo>
                  <a:cubicBezTo>
                    <a:pt x="66" y="57"/>
                    <a:pt x="67" y="55"/>
                    <a:pt x="67" y="53"/>
                  </a:cubicBezTo>
                  <a:cubicBezTo>
                    <a:pt x="67" y="50"/>
                    <a:pt x="71" y="51"/>
                    <a:pt x="74" y="50"/>
                  </a:cubicBezTo>
                  <a:cubicBezTo>
                    <a:pt x="76" y="50"/>
                    <a:pt x="76" y="48"/>
                    <a:pt x="78" y="48"/>
                  </a:cubicBezTo>
                  <a:cubicBezTo>
                    <a:pt x="79" y="48"/>
                    <a:pt x="78" y="45"/>
                    <a:pt x="79" y="43"/>
                  </a:cubicBezTo>
                  <a:cubicBezTo>
                    <a:pt x="79" y="40"/>
                    <a:pt x="79" y="41"/>
                    <a:pt x="81" y="41"/>
                  </a:cubicBezTo>
                  <a:cubicBezTo>
                    <a:pt x="84" y="41"/>
                    <a:pt x="86" y="39"/>
                    <a:pt x="86" y="38"/>
                  </a:cubicBezTo>
                  <a:cubicBezTo>
                    <a:pt x="86" y="36"/>
                    <a:pt x="97" y="37"/>
                    <a:pt x="99" y="37"/>
                  </a:cubicBezTo>
                  <a:cubicBezTo>
                    <a:pt x="100" y="37"/>
                    <a:pt x="101" y="35"/>
                    <a:pt x="101" y="34"/>
                  </a:cubicBezTo>
                  <a:cubicBezTo>
                    <a:pt x="100" y="32"/>
                    <a:pt x="99" y="28"/>
                    <a:pt x="97" y="28"/>
                  </a:cubicBezTo>
                  <a:cubicBezTo>
                    <a:pt x="96" y="28"/>
                    <a:pt x="97" y="24"/>
                    <a:pt x="97" y="20"/>
                  </a:cubicBezTo>
                  <a:cubicBezTo>
                    <a:pt x="97" y="17"/>
                    <a:pt x="96" y="14"/>
                    <a:pt x="94" y="11"/>
                  </a:cubicBezTo>
                  <a:cubicBezTo>
                    <a:pt x="94" y="11"/>
                    <a:pt x="94" y="10"/>
                    <a:pt x="93" y="9"/>
                  </a:cubicBezTo>
                  <a:cubicBezTo>
                    <a:pt x="90" y="9"/>
                    <a:pt x="86" y="7"/>
                    <a:pt x="83" y="7"/>
                  </a:cubicBezTo>
                  <a:cubicBezTo>
                    <a:pt x="79" y="6"/>
                    <a:pt x="72" y="9"/>
                    <a:pt x="69" y="5"/>
                  </a:cubicBezTo>
                  <a:cubicBezTo>
                    <a:pt x="66" y="1"/>
                    <a:pt x="63" y="0"/>
                    <a:pt x="61" y="1"/>
                  </a:cubicBezTo>
                  <a:cubicBezTo>
                    <a:pt x="59" y="3"/>
                    <a:pt x="54" y="15"/>
                    <a:pt x="52" y="19"/>
                  </a:cubicBezTo>
                  <a:cubicBezTo>
                    <a:pt x="49" y="22"/>
                    <a:pt x="42" y="25"/>
                    <a:pt x="39" y="25"/>
                  </a:cubicBezTo>
                  <a:cubicBezTo>
                    <a:pt x="36" y="25"/>
                    <a:pt x="35" y="30"/>
                    <a:pt x="33" y="32"/>
                  </a:cubicBezTo>
                  <a:cubicBezTo>
                    <a:pt x="30" y="34"/>
                    <a:pt x="31" y="37"/>
                    <a:pt x="28" y="40"/>
                  </a:cubicBezTo>
                  <a:cubicBezTo>
                    <a:pt x="25" y="42"/>
                    <a:pt x="26" y="50"/>
                    <a:pt x="28" y="53"/>
                  </a:cubicBezTo>
                  <a:cubicBezTo>
                    <a:pt x="30" y="55"/>
                    <a:pt x="22" y="64"/>
                    <a:pt x="18" y="67"/>
                  </a:cubicBezTo>
                  <a:cubicBezTo>
                    <a:pt x="14" y="69"/>
                    <a:pt x="12" y="74"/>
                    <a:pt x="6" y="75"/>
                  </a:cubicBezTo>
                  <a:cubicBezTo>
                    <a:pt x="3" y="75"/>
                    <a:pt x="1" y="76"/>
                    <a:pt x="0" y="78"/>
                  </a:cubicBezTo>
                  <a:cubicBezTo>
                    <a:pt x="10" y="78"/>
                    <a:pt x="26" y="78"/>
                    <a:pt x="31" y="78"/>
                  </a:cubicBezTo>
                  <a:cubicBezTo>
                    <a:pt x="37" y="78"/>
                    <a:pt x="36" y="79"/>
                    <a:pt x="37" y="8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3762509" y="3738000"/>
              <a:ext cx="62582" cy="129412"/>
            </a:xfrm>
            <a:custGeom>
              <a:avLst/>
              <a:gdLst>
                <a:gd name="T0" fmla="*/ 10 w 36"/>
                <a:gd name="T1" fmla="*/ 17 h 68"/>
                <a:gd name="T2" fmla="*/ 8 w 36"/>
                <a:gd name="T3" fmla="*/ 26 h 68"/>
                <a:gd name="T4" fmla="*/ 2 w 36"/>
                <a:gd name="T5" fmla="*/ 32 h 68"/>
                <a:gd name="T6" fmla="*/ 6 w 36"/>
                <a:gd name="T7" fmla="*/ 41 h 68"/>
                <a:gd name="T8" fmla="*/ 9 w 36"/>
                <a:gd name="T9" fmla="*/ 46 h 68"/>
                <a:gd name="T10" fmla="*/ 16 w 36"/>
                <a:gd name="T11" fmla="*/ 51 h 68"/>
                <a:gd name="T12" fmla="*/ 20 w 36"/>
                <a:gd name="T13" fmla="*/ 66 h 68"/>
                <a:gd name="T14" fmla="*/ 20 w 36"/>
                <a:gd name="T15" fmla="*/ 68 h 68"/>
                <a:gd name="T16" fmla="*/ 24 w 36"/>
                <a:gd name="T17" fmla="*/ 65 h 68"/>
                <a:gd name="T18" fmla="*/ 25 w 36"/>
                <a:gd name="T19" fmla="*/ 58 h 68"/>
                <a:gd name="T20" fmla="*/ 26 w 36"/>
                <a:gd name="T21" fmla="*/ 55 h 68"/>
                <a:gd name="T22" fmla="*/ 33 w 36"/>
                <a:gd name="T23" fmla="*/ 49 h 68"/>
                <a:gd name="T24" fmla="*/ 36 w 36"/>
                <a:gd name="T25" fmla="*/ 46 h 68"/>
                <a:gd name="T26" fmla="*/ 36 w 36"/>
                <a:gd name="T27" fmla="*/ 42 h 68"/>
                <a:gd name="T28" fmla="*/ 33 w 36"/>
                <a:gd name="T29" fmla="*/ 38 h 68"/>
                <a:gd name="T30" fmla="*/ 30 w 36"/>
                <a:gd name="T31" fmla="*/ 35 h 68"/>
                <a:gd name="T32" fmla="*/ 23 w 36"/>
                <a:gd name="T33" fmla="*/ 32 h 68"/>
                <a:gd name="T34" fmla="*/ 30 w 36"/>
                <a:gd name="T35" fmla="*/ 26 h 68"/>
                <a:gd name="T36" fmla="*/ 30 w 36"/>
                <a:gd name="T37" fmla="*/ 15 h 68"/>
                <a:gd name="T38" fmla="*/ 31 w 36"/>
                <a:gd name="T39" fmla="*/ 8 h 68"/>
                <a:gd name="T40" fmla="*/ 30 w 36"/>
                <a:gd name="T41" fmla="*/ 5 h 68"/>
                <a:gd name="T42" fmla="*/ 26 w 36"/>
                <a:gd name="T43" fmla="*/ 3 h 68"/>
                <a:gd name="T44" fmla="*/ 15 w 36"/>
                <a:gd name="T45" fmla="*/ 3 h 68"/>
                <a:gd name="T46" fmla="*/ 10 w 36"/>
                <a:gd name="T47" fmla="*/ 4 h 68"/>
                <a:gd name="T48" fmla="*/ 10 w 36"/>
                <a:gd name="T49" fmla="*/ 1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68">
                  <a:moveTo>
                    <a:pt x="10" y="17"/>
                  </a:moveTo>
                  <a:cubicBezTo>
                    <a:pt x="12" y="20"/>
                    <a:pt x="10" y="25"/>
                    <a:pt x="8" y="26"/>
                  </a:cubicBezTo>
                  <a:cubicBezTo>
                    <a:pt x="6" y="27"/>
                    <a:pt x="4" y="32"/>
                    <a:pt x="2" y="32"/>
                  </a:cubicBezTo>
                  <a:cubicBezTo>
                    <a:pt x="0" y="32"/>
                    <a:pt x="2" y="39"/>
                    <a:pt x="6" y="41"/>
                  </a:cubicBezTo>
                  <a:cubicBezTo>
                    <a:pt x="9" y="42"/>
                    <a:pt x="9" y="45"/>
                    <a:pt x="9" y="46"/>
                  </a:cubicBezTo>
                  <a:cubicBezTo>
                    <a:pt x="9" y="48"/>
                    <a:pt x="14" y="49"/>
                    <a:pt x="16" y="51"/>
                  </a:cubicBezTo>
                  <a:cubicBezTo>
                    <a:pt x="17" y="53"/>
                    <a:pt x="20" y="63"/>
                    <a:pt x="20" y="66"/>
                  </a:cubicBezTo>
                  <a:cubicBezTo>
                    <a:pt x="20" y="67"/>
                    <a:pt x="20" y="68"/>
                    <a:pt x="20" y="68"/>
                  </a:cubicBezTo>
                  <a:cubicBezTo>
                    <a:pt x="22" y="67"/>
                    <a:pt x="23" y="66"/>
                    <a:pt x="24" y="65"/>
                  </a:cubicBezTo>
                  <a:cubicBezTo>
                    <a:pt x="25" y="63"/>
                    <a:pt x="26" y="59"/>
                    <a:pt x="25" y="58"/>
                  </a:cubicBezTo>
                  <a:cubicBezTo>
                    <a:pt x="25" y="57"/>
                    <a:pt x="25" y="56"/>
                    <a:pt x="26" y="55"/>
                  </a:cubicBezTo>
                  <a:cubicBezTo>
                    <a:pt x="27" y="54"/>
                    <a:pt x="32" y="49"/>
                    <a:pt x="33" y="49"/>
                  </a:cubicBezTo>
                  <a:cubicBezTo>
                    <a:pt x="33" y="48"/>
                    <a:pt x="36" y="49"/>
                    <a:pt x="36" y="46"/>
                  </a:cubicBezTo>
                  <a:cubicBezTo>
                    <a:pt x="36" y="45"/>
                    <a:pt x="36" y="43"/>
                    <a:pt x="36" y="42"/>
                  </a:cubicBezTo>
                  <a:cubicBezTo>
                    <a:pt x="34" y="40"/>
                    <a:pt x="33" y="39"/>
                    <a:pt x="33" y="38"/>
                  </a:cubicBezTo>
                  <a:cubicBezTo>
                    <a:pt x="33" y="36"/>
                    <a:pt x="31" y="34"/>
                    <a:pt x="30" y="35"/>
                  </a:cubicBezTo>
                  <a:cubicBezTo>
                    <a:pt x="28" y="37"/>
                    <a:pt x="24" y="35"/>
                    <a:pt x="23" y="32"/>
                  </a:cubicBezTo>
                  <a:cubicBezTo>
                    <a:pt x="23" y="29"/>
                    <a:pt x="26" y="29"/>
                    <a:pt x="30" y="26"/>
                  </a:cubicBezTo>
                  <a:cubicBezTo>
                    <a:pt x="33" y="24"/>
                    <a:pt x="34" y="18"/>
                    <a:pt x="30" y="15"/>
                  </a:cubicBezTo>
                  <a:cubicBezTo>
                    <a:pt x="26" y="12"/>
                    <a:pt x="29" y="10"/>
                    <a:pt x="31" y="8"/>
                  </a:cubicBezTo>
                  <a:cubicBezTo>
                    <a:pt x="34" y="5"/>
                    <a:pt x="32" y="4"/>
                    <a:pt x="30" y="5"/>
                  </a:cubicBezTo>
                  <a:cubicBezTo>
                    <a:pt x="29" y="6"/>
                    <a:pt x="27" y="6"/>
                    <a:pt x="26" y="3"/>
                  </a:cubicBezTo>
                  <a:cubicBezTo>
                    <a:pt x="26" y="0"/>
                    <a:pt x="18" y="0"/>
                    <a:pt x="15" y="3"/>
                  </a:cubicBezTo>
                  <a:cubicBezTo>
                    <a:pt x="14" y="4"/>
                    <a:pt x="12" y="4"/>
                    <a:pt x="10" y="4"/>
                  </a:cubicBezTo>
                  <a:cubicBezTo>
                    <a:pt x="10" y="9"/>
                    <a:pt x="9" y="15"/>
                    <a:pt x="10" y="1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3526208" y="3741529"/>
              <a:ext cx="305356" cy="322354"/>
            </a:xfrm>
            <a:custGeom>
              <a:avLst/>
              <a:gdLst>
                <a:gd name="T0" fmla="*/ 60 w 175"/>
                <a:gd name="T1" fmla="*/ 32 h 169"/>
                <a:gd name="T2" fmla="*/ 60 w 175"/>
                <a:gd name="T3" fmla="*/ 40 h 169"/>
                <a:gd name="T4" fmla="*/ 64 w 175"/>
                <a:gd name="T5" fmla="*/ 46 h 169"/>
                <a:gd name="T6" fmla="*/ 62 w 175"/>
                <a:gd name="T7" fmla="*/ 49 h 169"/>
                <a:gd name="T8" fmla="*/ 49 w 175"/>
                <a:gd name="T9" fmla="*/ 50 h 169"/>
                <a:gd name="T10" fmla="*/ 44 w 175"/>
                <a:gd name="T11" fmla="*/ 53 h 169"/>
                <a:gd name="T12" fmla="*/ 42 w 175"/>
                <a:gd name="T13" fmla="*/ 55 h 169"/>
                <a:gd name="T14" fmla="*/ 41 w 175"/>
                <a:gd name="T15" fmla="*/ 60 h 169"/>
                <a:gd name="T16" fmla="*/ 37 w 175"/>
                <a:gd name="T17" fmla="*/ 62 h 169"/>
                <a:gd name="T18" fmla="*/ 30 w 175"/>
                <a:gd name="T19" fmla="*/ 65 h 169"/>
                <a:gd name="T20" fmla="*/ 26 w 175"/>
                <a:gd name="T21" fmla="*/ 70 h 169"/>
                <a:gd name="T22" fmla="*/ 19 w 175"/>
                <a:gd name="T23" fmla="*/ 71 h 169"/>
                <a:gd name="T24" fmla="*/ 13 w 175"/>
                <a:gd name="T25" fmla="*/ 73 h 169"/>
                <a:gd name="T26" fmla="*/ 0 w 175"/>
                <a:gd name="T27" fmla="*/ 82 h 169"/>
                <a:gd name="T28" fmla="*/ 0 w 175"/>
                <a:gd name="T29" fmla="*/ 93 h 169"/>
                <a:gd name="T30" fmla="*/ 2 w 175"/>
                <a:gd name="T31" fmla="*/ 95 h 169"/>
                <a:gd name="T32" fmla="*/ 83 w 175"/>
                <a:gd name="T33" fmla="*/ 149 h 169"/>
                <a:gd name="T34" fmla="*/ 89 w 175"/>
                <a:gd name="T35" fmla="*/ 157 h 169"/>
                <a:gd name="T36" fmla="*/ 98 w 175"/>
                <a:gd name="T37" fmla="*/ 160 h 169"/>
                <a:gd name="T38" fmla="*/ 102 w 175"/>
                <a:gd name="T39" fmla="*/ 169 h 169"/>
                <a:gd name="T40" fmla="*/ 111 w 175"/>
                <a:gd name="T41" fmla="*/ 167 h 169"/>
                <a:gd name="T42" fmla="*/ 124 w 175"/>
                <a:gd name="T43" fmla="*/ 163 h 169"/>
                <a:gd name="T44" fmla="*/ 139 w 175"/>
                <a:gd name="T45" fmla="*/ 150 h 169"/>
                <a:gd name="T46" fmla="*/ 175 w 175"/>
                <a:gd name="T47" fmla="*/ 128 h 169"/>
                <a:gd name="T48" fmla="*/ 175 w 175"/>
                <a:gd name="T49" fmla="*/ 128 h 169"/>
                <a:gd name="T50" fmla="*/ 171 w 175"/>
                <a:gd name="T51" fmla="*/ 121 h 169"/>
                <a:gd name="T52" fmla="*/ 165 w 175"/>
                <a:gd name="T53" fmla="*/ 119 h 169"/>
                <a:gd name="T54" fmla="*/ 159 w 175"/>
                <a:gd name="T55" fmla="*/ 115 h 169"/>
                <a:gd name="T56" fmla="*/ 158 w 175"/>
                <a:gd name="T57" fmla="*/ 109 h 169"/>
                <a:gd name="T58" fmla="*/ 154 w 175"/>
                <a:gd name="T59" fmla="*/ 104 h 169"/>
                <a:gd name="T60" fmla="*/ 158 w 175"/>
                <a:gd name="T61" fmla="*/ 99 h 169"/>
                <a:gd name="T62" fmla="*/ 157 w 175"/>
                <a:gd name="T63" fmla="*/ 96 h 169"/>
                <a:gd name="T64" fmla="*/ 157 w 175"/>
                <a:gd name="T65" fmla="*/ 90 h 169"/>
                <a:gd name="T66" fmla="*/ 157 w 175"/>
                <a:gd name="T67" fmla="*/ 85 h 169"/>
                <a:gd name="T68" fmla="*/ 157 w 175"/>
                <a:gd name="T69" fmla="*/ 76 h 169"/>
                <a:gd name="T70" fmla="*/ 154 w 175"/>
                <a:gd name="T71" fmla="*/ 68 h 169"/>
                <a:gd name="T72" fmla="*/ 155 w 175"/>
                <a:gd name="T73" fmla="*/ 66 h 169"/>
                <a:gd name="T74" fmla="*/ 155 w 175"/>
                <a:gd name="T75" fmla="*/ 64 h 169"/>
                <a:gd name="T76" fmla="*/ 151 w 175"/>
                <a:gd name="T77" fmla="*/ 49 h 169"/>
                <a:gd name="T78" fmla="*/ 144 w 175"/>
                <a:gd name="T79" fmla="*/ 44 h 169"/>
                <a:gd name="T80" fmla="*/ 141 w 175"/>
                <a:gd name="T81" fmla="*/ 39 h 169"/>
                <a:gd name="T82" fmla="*/ 137 w 175"/>
                <a:gd name="T83" fmla="*/ 30 h 169"/>
                <a:gd name="T84" fmla="*/ 143 w 175"/>
                <a:gd name="T85" fmla="*/ 24 h 169"/>
                <a:gd name="T86" fmla="*/ 145 w 175"/>
                <a:gd name="T87" fmla="*/ 15 h 169"/>
                <a:gd name="T88" fmla="*/ 145 w 175"/>
                <a:gd name="T89" fmla="*/ 2 h 169"/>
                <a:gd name="T90" fmla="*/ 137 w 175"/>
                <a:gd name="T91" fmla="*/ 1 h 169"/>
                <a:gd name="T92" fmla="*/ 129 w 175"/>
                <a:gd name="T93" fmla="*/ 1 h 169"/>
                <a:gd name="T94" fmla="*/ 117 w 175"/>
                <a:gd name="T95" fmla="*/ 4 h 169"/>
                <a:gd name="T96" fmla="*/ 85 w 175"/>
                <a:gd name="T97" fmla="*/ 6 h 169"/>
                <a:gd name="T98" fmla="*/ 72 w 175"/>
                <a:gd name="T99" fmla="*/ 13 h 169"/>
                <a:gd name="T100" fmla="*/ 59 w 175"/>
                <a:gd name="T101" fmla="*/ 19 h 169"/>
                <a:gd name="T102" fmla="*/ 56 w 175"/>
                <a:gd name="T103" fmla="*/ 21 h 169"/>
                <a:gd name="T104" fmla="*/ 57 w 175"/>
                <a:gd name="T105" fmla="*/ 23 h 169"/>
                <a:gd name="T106" fmla="*/ 60 w 175"/>
                <a:gd name="T107" fmla="*/ 3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5" h="169">
                  <a:moveTo>
                    <a:pt x="60" y="32"/>
                  </a:moveTo>
                  <a:cubicBezTo>
                    <a:pt x="60" y="36"/>
                    <a:pt x="59" y="40"/>
                    <a:pt x="60" y="40"/>
                  </a:cubicBezTo>
                  <a:cubicBezTo>
                    <a:pt x="62" y="40"/>
                    <a:pt x="63" y="44"/>
                    <a:pt x="64" y="46"/>
                  </a:cubicBezTo>
                  <a:cubicBezTo>
                    <a:pt x="64" y="47"/>
                    <a:pt x="63" y="49"/>
                    <a:pt x="62" y="49"/>
                  </a:cubicBezTo>
                  <a:cubicBezTo>
                    <a:pt x="60" y="49"/>
                    <a:pt x="49" y="48"/>
                    <a:pt x="49" y="50"/>
                  </a:cubicBezTo>
                  <a:cubicBezTo>
                    <a:pt x="49" y="51"/>
                    <a:pt x="47" y="53"/>
                    <a:pt x="44" y="53"/>
                  </a:cubicBezTo>
                  <a:cubicBezTo>
                    <a:pt x="42" y="53"/>
                    <a:pt x="42" y="52"/>
                    <a:pt x="42" y="55"/>
                  </a:cubicBezTo>
                  <a:cubicBezTo>
                    <a:pt x="41" y="57"/>
                    <a:pt x="42" y="60"/>
                    <a:pt x="41" y="60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4" y="63"/>
                    <a:pt x="30" y="62"/>
                    <a:pt x="30" y="65"/>
                  </a:cubicBezTo>
                  <a:cubicBezTo>
                    <a:pt x="30" y="67"/>
                    <a:pt x="29" y="69"/>
                    <a:pt x="26" y="70"/>
                  </a:cubicBezTo>
                  <a:cubicBezTo>
                    <a:pt x="23" y="70"/>
                    <a:pt x="19" y="69"/>
                    <a:pt x="19" y="71"/>
                  </a:cubicBezTo>
                  <a:cubicBezTo>
                    <a:pt x="19" y="73"/>
                    <a:pt x="15" y="72"/>
                    <a:pt x="13" y="73"/>
                  </a:cubicBezTo>
                  <a:cubicBezTo>
                    <a:pt x="11" y="74"/>
                    <a:pt x="0" y="81"/>
                    <a:pt x="0" y="82"/>
                  </a:cubicBezTo>
                  <a:cubicBezTo>
                    <a:pt x="0" y="82"/>
                    <a:pt x="0" y="88"/>
                    <a:pt x="0" y="93"/>
                  </a:cubicBezTo>
                  <a:cubicBezTo>
                    <a:pt x="0" y="94"/>
                    <a:pt x="1" y="94"/>
                    <a:pt x="2" y="95"/>
                  </a:cubicBezTo>
                  <a:cubicBezTo>
                    <a:pt x="6" y="97"/>
                    <a:pt x="81" y="147"/>
                    <a:pt x="83" y="149"/>
                  </a:cubicBezTo>
                  <a:cubicBezTo>
                    <a:pt x="86" y="151"/>
                    <a:pt x="89" y="157"/>
                    <a:pt x="89" y="157"/>
                  </a:cubicBezTo>
                  <a:cubicBezTo>
                    <a:pt x="89" y="157"/>
                    <a:pt x="94" y="157"/>
                    <a:pt x="98" y="160"/>
                  </a:cubicBezTo>
                  <a:cubicBezTo>
                    <a:pt x="102" y="162"/>
                    <a:pt x="102" y="169"/>
                    <a:pt x="102" y="169"/>
                  </a:cubicBezTo>
                  <a:cubicBezTo>
                    <a:pt x="102" y="169"/>
                    <a:pt x="108" y="167"/>
                    <a:pt x="111" y="167"/>
                  </a:cubicBezTo>
                  <a:cubicBezTo>
                    <a:pt x="113" y="166"/>
                    <a:pt x="124" y="163"/>
                    <a:pt x="124" y="163"/>
                  </a:cubicBezTo>
                  <a:cubicBezTo>
                    <a:pt x="139" y="150"/>
                    <a:pt x="139" y="150"/>
                    <a:pt x="139" y="150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74" y="124"/>
                    <a:pt x="173" y="121"/>
                    <a:pt x="171" y="121"/>
                  </a:cubicBezTo>
                  <a:cubicBezTo>
                    <a:pt x="169" y="121"/>
                    <a:pt x="167" y="119"/>
                    <a:pt x="165" y="119"/>
                  </a:cubicBezTo>
                  <a:cubicBezTo>
                    <a:pt x="162" y="119"/>
                    <a:pt x="159" y="118"/>
                    <a:pt x="159" y="115"/>
                  </a:cubicBezTo>
                  <a:cubicBezTo>
                    <a:pt x="158" y="113"/>
                    <a:pt x="160" y="112"/>
                    <a:pt x="158" y="109"/>
                  </a:cubicBezTo>
                  <a:cubicBezTo>
                    <a:pt x="156" y="106"/>
                    <a:pt x="154" y="105"/>
                    <a:pt x="154" y="104"/>
                  </a:cubicBezTo>
                  <a:cubicBezTo>
                    <a:pt x="154" y="102"/>
                    <a:pt x="157" y="100"/>
                    <a:pt x="158" y="99"/>
                  </a:cubicBezTo>
                  <a:cubicBezTo>
                    <a:pt x="158" y="99"/>
                    <a:pt x="157" y="97"/>
                    <a:pt x="157" y="96"/>
                  </a:cubicBezTo>
                  <a:cubicBezTo>
                    <a:pt x="157" y="94"/>
                    <a:pt x="155" y="92"/>
                    <a:pt x="157" y="90"/>
                  </a:cubicBezTo>
                  <a:cubicBezTo>
                    <a:pt x="158" y="89"/>
                    <a:pt x="159" y="87"/>
                    <a:pt x="157" y="85"/>
                  </a:cubicBezTo>
                  <a:cubicBezTo>
                    <a:pt x="156" y="82"/>
                    <a:pt x="159" y="79"/>
                    <a:pt x="157" y="76"/>
                  </a:cubicBezTo>
                  <a:cubicBezTo>
                    <a:pt x="156" y="72"/>
                    <a:pt x="153" y="69"/>
                    <a:pt x="154" y="68"/>
                  </a:cubicBezTo>
                  <a:cubicBezTo>
                    <a:pt x="154" y="67"/>
                    <a:pt x="154" y="67"/>
                    <a:pt x="155" y="66"/>
                  </a:cubicBezTo>
                  <a:cubicBezTo>
                    <a:pt x="155" y="66"/>
                    <a:pt x="155" y="65"/>
                    <a:pt x="155" y="64"/>
                  </a:cubicBezTo>
                  <a:cubicBezTo>
                    <a:pt x="155" y="61"/>
                    <a:pt x="152" y="51"/>
                    <a:pt x="151" y="49"/>
                  </a:cubicBezTo>
                  <a:cubicBezTo>
                    <a:pt x="149" y="47"/>
                    <a:pt x="144" y="46"/>
                    <a:pt x="144" y="44"/>
                  </a:cubicBezTo>
                  <a:cubicBezTo>
                    <a:pt x="144" y="43"/>
                    <a:pt x="144" y="40"/>
                    <a:pt x="141" y="39"/>
                  </a:cubicBezTo>
                  <a:cubicBezTo>
                    <a:pt x="137" y="37"/>
                    <a:pt x="135" y="30"/>
                    <a:pt x="137" y="30"/>
                  </a:cubicBezTo>
                  <a:cubicBezTo>
                    <a:pt x="139" y="30"/>
                    <a:pt x="141" y="25"/>
                    <a:pt x="143" y="24"/>
                  </a:cubicBezTo>
                  <a:cubicBezTo>
                    <a:pt x="145" y="23"/>
                    <a:pt x="147" y="18"/>
                    <a:pt x="145" y="15"/>
                  </a:cubicBezTo>
                  <a:cubicBezTo>
                    <a:pt x="144" y="13"/>
                    <a:pt x="145" y="7"/>
                    <a:pt x="145" y="2"/>
                  </a:cubicBezTo>
                  <a:cubicBezTo>
                    <a:pt x="142" y="2"/>
                    <a:pt x="138" y="1"/>
                    <a:pt x="137" y="1"/>
                  </a:cubicBezTo>
                  <a:cubicBezTo>
                    <a:pt x="136" y="0"/>
                    <a:pt x="132" y="1"/>
                    <a:pt x="129" y="1"/>
                  </a:cubicBezTo>
                  <a:cubicBezTo>
                    <a:pt x="126" y="2"/>
                    <a:pt x="119" y="6"/>
                    <a:pt x="117" y="4"/>
                  </a:cubicBezTo>
                  <a:cubicBezTo>
                    <a:pt x="115" y="2"/>
                    <a:pt x="92" y="5"/>
                    <a:pt x="85" y="6"/>
                  </a:cubicBezTo>
                  <a:cubicBezTo>
                    <a:pt x="79" y="6"/>
                    <a:pt x="76" y="13"/>
                    <a:pt x="72" y="13"/>
                  </a:cubicBezTo>
                  <a:cubicBezTo>
                    <a:pt x="69" y="13"/>
                    <a:pt x="62" y="16"/>
                    <a:pt x="59" y="19"/>
                  </a:cubicBezTo>
                  <a:cubicBezTo>
                    <a:pt x="58" y="20"/>
                    <a:pt x="57" y="21"/>
                    <a:pt x="56" y="21"/>
                  </a:cubicBezTo>
                  <a:cubicBezTo>
                    <a:pt x="57" y="22"/>
                    <a:pt x="57" y="23"/>
                    <a:pt x="57" y="23"/>
                  </a:cubicBezTo>
                  <a:cubicBezTo>
                    <a:pt x="59" y="26"/>
                    <a:pt x="60" y="29"/>
                    <a:pt x="60" y="3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3793799" y="3818000"/>
              <a:ext cx="225510" cy="231766"/>
            </a:xfrm>
            <a:custGeom>
              <a:avLst/>
              <a:gdLst>
                <a:gd name="T0" fmla="*/ 15 w 129"/>
                <a:gd name="T1" fmla="*/ 7 h 122"/>
                <a:gd name="T2" fmla="*/ 8 w 129"/>
                <a:gd name="T3" fmla="*/ 13 h 122"/>
                <a:gd name="T4" fmla="*/ 7 w 129"/>
                <a:gd name="T5" fmla="*/ 16 h 122"/>
                <a:gd name="T6" fmla="*/ 6 w 129"/>
                <a:gd name="T7" fmla="*/ 23 h 122"/>
                <a:gd name="T8" fmla="*/ 1 w 129"/>
                <a:gd name="T9" fmla="*/ 28 h 122"/>
                <a:gd name="T10" fmla="*/ 4 w 129"/>
                <a:gd name="T11" fmla="*/ 36 h 122"/>
                <a:gd name="T12" fmla="*/ 4 w 129"/>
                <a:gd name="T13" fmla="*/ 45 h 122"/>
                <a:gd name="T14" fmla="*/ 4 w 129"/>
                <a:gd name="T15" fmla="*/ 50 h 122"/>
                <a:gd name="T16" fmla="*/ 4 w 129"/>
                <a:gd name="T17" fmla="*/ 56 h 122"/>
                <a:gd name="T18" fmla="*/ 5 w 129"/>
                <a:gd name="T19" fmla="*/ 59 h 122"/>
                <a:gd name="T20" fmla="*/ 1 w 129"/>
                <a:gd name="T21" fmla="*/ 64 h 122"/>
                <a:gd name="T22" fmla="*/ 5 w 129"/>
                <a:gd name="T23" fmla="*/ 69 h 122"/>
                <a:gd name="T24" fmla="*/ 6 w 129"/>
                <a:gd name="T25" fmla="*/ 75 h 122"/>
                <a:gd name="T26" fmla="*/ 12 w 129"/>
                <a:gd name="T27" fmla="*/ 79 h 122"/>
                <a:gd name="T28" fmla="*/ 18 w 129"/>
                <a:gd name="T29" fmla="*/ 81 h 122"/>
                <a:gd name="T30" fmla="*/ 22 w 129"/>
                <a:gd name="T31" fmla="*/ 88 h 122"/>
                <a:gd name="T32" fmla="*/ 34 w 129"/>
                <a:gd name="T33" fmla="*/ 90 h 122"/>
                <a:gd name="T34" fmla="*/ 40 w 129"/>
                <a:gd name="T35" fmla="*/ 95 h 122"/>
                <a:gd name="T36" fmla="*/ 54 w 129"/>
                <a:gd name="T37" fmla="*/ 88 h 122"/>
                <a:gd name="T38" fmla="*/ 118 w 129"/>
                <a:gd name="T39" fmla="*/ 122 h 122"/>
                <a:gd name="T40" fmla="*/ 118 w 129"/>
                <a:gd name="T41" fmla="*/ 118 h 122"/>
                <a:gd name="T42" fmla="*/ 126 w 129"/>
                <a:gd name="T43" fmla="*/ 118 h 122"/>
                <a:gd name="T44" fmla="*/ 126 w 129"/>
                <a:gd name="T45" fmla="*/ 35 h 122"/>
                <a:gd name="T46" fmla="*/ 126 w 129"/>
                <a:gd name="T47" fmla="*/ 23 h 122"/>
                <a:gd name="T48" fmla="*/ 127 w 129"/>
                <a:gd name="T49" fmla="*/ 12 h 122"/>
                <a:gd name="T50" fmla="*/ 128 w 129"/>
                <a:gd name="T51" fmla="*/ 10 h 122"/>
                <a:gd name="T52" fmla="*/ 128 w 129"/>
                <a:gd name="T53" fmla="*/ 10 h 122"/>
                <a:gd name="T54" fmla="*/ 116 w 129"/>
                <a:gd name="T55" fmla="*/ 7 h 122"/>
                <a:gd name="T56" fmla="*/ 103 w 129"/>
                <a:gd name="T57" fmla="*/ 0 h 122"/>
                <a:gd name="T58" fmla="*/ 85 w 129"/>
                <a:gd name="T59" fmla="*/ 10 h 122"/>
                <a:gd name="T60" fmla="*/ 86 w 129"/>
                <a:gd name="T61" fmla="*/ 21 h 122"/>
                <a:gd name="T62" fmla="*/ 73 w 129"/>
                <a:gd name="T63" fmla="*/ 21 h 122"/>
                <a:gd name="T64" fmla="*/ 57 w 129"/>
                <a:gd name="T65" fmla="*/ 16 h 122"/>
                <a:gd name="T66" fmla="*/ 49 w 129"/>
                <a:gd name="T67" fmla="*/ 10 h 122"/>
                <a:gd name="T68" fmla="*/ 43 w 129"/>
                <a:gd name="T69" fmla="*/ 5 h 122"/>
                <a:gd name="T70" fmla="*/ 28 w 129"/>
                <a:gd name="T71" fmla="*/ 2 h 122"/>
                <a:gd name="T72" fmla="*/ 18 w 129"/>
                <a:gd name="T73" fmla="*/ 0 h 122"/>
                <a:gd name="T74" fmla="*/ 18 w 129"/>
                <a:gd name="T75" fmla="*/ 4 h 122"/>
                <a:gd name="T76" fmla="*/ 15 w 129"/>
                <a:gd name="T77" fmla="*/ 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22">
                  <a:moveTo>
                    <a:pt x="15" y="7"/>
                  </a:moveTo>
                  <a:cubicBezTo>
                    <a:pt x="14" y="7"/>
                    <a:pt x="9" y="12"/>
                    <a:pt x="8" y="13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8" y="17"/>
                    <a:pt x="7" y="21"/>
                    <a:pt x="6" y="23"/>
                  </a:cubicBezTo>
                  <a:cubicBezTo>
                    <a:pt x="5" y="25"/>
                    <a:pt x="1" y="27"/>
                    <a:pt x="1" y="28"/>
                  </a:cubicBezTo>
                  <a:cubicBezTo>
                    <a:pt x="0" y="29"/>
                    <a:pt x="3" y="32"/>
                    <a:pt x="4" y="36"/>
                  </a:cubicBezTo>
                  <a:cubicBezTo>
                    <a:pt x="6" y="39"/>
                    <a:pt x="3" y="42"/>
                    <a:pt x="4" y="45"/>
                  </a:cubicBezTo>
                  <a:cubicBezTo>
                    <a:pt x="6" y="47"/>
                    <a:pt x="5" y="49"/>
                    <a:pt x="4" y="50"/>
                  </a:cubicBezTo>
                  <a:cubicBezTo>
                    <a:pt x="2" y="52"/>
                    <a:pt x="4" y="54"/>
                    <a:pt x="4" y="56"/>
                  </a:cubicBezTo>
                  <a:cubicBezTo>
                    <a:pt x="4" y="57"/>
                    <a:pt x="5" y="59"/>
                    <a:pt x="5" y="59"/>
                  </a:cubicBezTo>
                  <a:cubicBezTo>
                    <a:pt x="4" y="60"/>
                    <a:pt x="1" y="62"/>
                    <a:pt x="1" y="64"/>
                  </a:cubicBezTo>
                  <a:cubicBezTo>
                    <a:pt x="1" y="65"/>
                    <a:pt x="3" y="66"/>
                    <a:pt x="5" y="69"/>
                  </a:cubicBezTo>
                  <a:cubicBezTo>
                    <a:pt x="7" y="72"/>
                    <a:pt x="5" y="73"/>
                    <a:pt x="6" y="75"/>
                  </a:cubicBezTo>
                  <a:cubicBezTo>
                    <a:pt x="6" y="78"/>
                    <a:pt x="9" y="79"/>
                    <a:pt x="12" y="79"/>
                  </a:cubicBezTo>
                  <a:cubicBezTo>
                    <a:pt x="14" y="79"/>
                    <a:pt x="16" y="81"/>
                    <a:pt x="18" y="81"/>
                  </a:cubicBezTo>
                  <a:cubicBezTo>
                    <a:pt x="20" y="81"/>
                    <a:pt x="21" y="84"/>
                    <a:pt x="22" y="88"/>
                  </a:cubicBezTo>
                  <a:cubicBezTo>
                    <a:pt x="23" y="88"/>
                    <a:pt x="31" y="88"/>
                    <a:pt x="34" y="90"/>
                  </a:cubicBezTo>
                  <a:cubicBezTo>
                    <a:pt x="38" y="93"/>
                    <a:pt x="40" y="95"/>
                    <a:pt x="40" y="95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118" y="122"/>
                    <a:pt x="118" y="122"/>
                    <a:pt x="118" y="122"/>
                  </a:cubicBezTo>
                  <a:cubicBezTo>
                    <a:pt x="118" y="118"/>
                    <a:pt x="118" y="118"/>
                    <a:pt x="118" y="118"/>
                  </a:cubicBezTo>
                  <a:cubicBezTo>
                    <a:pt x="126" y="118"/>
                    <a:pt x="126" y="118"/>
                    <a:pt x="126" y="118"/>
                  </a:cubicBezTo>
                  <a:cubicBezTo>
                    <a:pt x="126" y="118"/>
                    <a:pt x="126" y="41"/>
                    <a:pt x="126" y="35"/>
                  </a:cubicBezTo>
                  <a:cubicBezTo>
                    <a:pt x="126" y="30"/>
                    <a:pt x="123" y="26"/>
                    <a:pt x="126" y="23"/>
                  </a:cubicBezTo>
                  <a:cubicBezTo>
                    <a:pt x="129" y="20"/>
                    <a:pt x="125" y="18"/>
                    <a:pt x="127" y="12"/>
                  </a:cubicBezTo>
                  <a:cubicBezTo>
                    <a:pt x="127" y="12"/>
                    <a:pt x="128" y="11"/>
                    <a:pt x="128" y="10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7" y="8"/>
                    <a:pt x="124" y="8"/>
                    <a:pt x="116" y="7"/>
                  </a:cubicBezTo>
                  <a:cubicBezTo>
                    <a:pt x="109" y="6"/>
                    <a:pt x="112" y="1"/>
                    <a:pt x="103" y="0"/>
                  </a:cubicBezTo>
                  <a:cubicBezTo>
                    <a:pt x="95" y="0"/>
                    <a:pt x="85" y="7"/>
                    <a:pt x="85" y="10"/>
                  </a:cubicBezTo>
                  <a:cubicBezTo>
                    <a:pt x="85" y="14"/>
                    <a:pt x="89" y="17"/>
                    <a:pt x="86" y="21"/>
                  </a:cubicBezTo>
                  <a:cubicBezTo>
                    <a:pt x="83" y="25"/>
                    <a:pt x="77" y="25"/>
                    <a:pt x="73" y="21"/>
                  </a:cubicBezTo>
                  <a:cubicBezTo>
                    <a:pt x="69" y="17"/>
                    <a:pt x="62" y="16"/>
                    <a:pt x="57" y="16"/>
                  </a:cubicBezTo>
                  <a:cubicBezTo>
                    <a:pt x="52" y="16"/>
                    <a:pt x="49" y="12"/>
                    <a:pt x="49" y="10"/>
                  </a:cubicBezTo>
                  <a:cubicBezTo>
                    <a:pt x="49" y="7"/>
                    <a:pt x="48" y="6"/>
                    <a:pt x="43" y="5"/>
                  </a:cubicBezTo>
                  <a:cubicBezTo>
                    <a:pt x="39" y="4"/>
                    <a:pt x="36" y="0"/>
                    <a:pt x="28" y="2"/>
                  </a:cubicBezTo>
                  <a:cubicBezTo>
                    <a:pt x="24" y="2"/>
                    <a:pt x="21" y="1"/>
                    <a:pt x="18" y="0"/>
                  </a:cubicBezTo>
                  <a:cubicBezTo>
                    <a:pt x="18" y="1"/>
                    <a:pt x="18" y="3"/>
                    <a:pt x="18" y="4"/>
                  </a:cubicBezTo>
                  <a:cubicBezTo>
                    <a:pt x="18" y="7"/>
                    <a:pt x="15" y="6"/>
                    <a:pt x="15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407519" y="4142707"/>
              <a:ext cx="43160" cy="17647"/>
            </a:xfrm>
            <a:custGeom>
              <a:avLst/>
              <a:gdLst>
                <a:gd name="T0" fmla="*/ 13 w 25"/>
                <a:gd name="T1" fmla="*/ 5 h 9"/>
                <a:gd name="T2" fmla="*/ 20 w 25"/>
                <a:gd name="T3" fmla="*/ 7 h 9"/>
                <a:gd name="T4" fmla="*/ 25 w 25"/>
                <a:gd name="T5" fmla="*/ 6 h 9"/>
                <a:gd name="T6" fmla="*/ 20 w 25"/>
                <a:gd name="T7" fmla="*/ 5 h 9"/>
                <a:gd name="T8" fmla="*/ 12 w 25"/>
                <a:gd name="T9" fmla="*/ 2 h 9"/>
                <a:gd name="T10" fmla="*/ 2 w 25"/>
                <a:gd name="T11" fmla="*/ 3 h 9"/>
                <a:gd name="T12" fmla="*/ 0 w 25"/>
                <a:gd name="T13" fmla="*/ 9 h 9"/>
                <a:gd name="T14" fmla="*/ 3 w 25"/>
                <a:gd name="T15" fmla="*/ 8 h 9"/>
                <a:gd name="T16" fmla="*/ 13 w 25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9">
                  <a:moveTo>
                    <a:pt x="13" y="5"/>
                  </a:moveTo>
                  <a:cubicBezTo>
                    <a:pt x="14" y="4"/>
                    <a:pt x="17" y="7"/>
                    <a:pt x="20" y="7"/>
                  </a:cubicBezTo>
                  <a:cubicBezTo>
                    <a:pt x="22" y="8"/>
                    <a:pt x="25" y="6"/>
                    <a:pt x="25" y="6"/>
                  </a:cubicBezTo>
                  <a:cubicBezTo>
                    <a:pt x="25" y="6"/>
                    <a:pt x="24" y="6"/>
                    <a:pt x="20" y="5"/>
                  </a:cubicBezTo>
                  <a:cubicBezTo>
                    <a:pt x="16" y="5"/>
                    <a:pt x="16" y="0"/>
                    <a:pt x="12" y="2"/>
                  </a:cubicBezTo>
                  <a:cubicBezTo>
                    <a:pt x="9" y="3"/>
                    <a:pt x="6" y="4"/>
                    <a:pt x="2" y="3"/>
                  </a:cubicBezTo>
                  <a:cubicBezTo>
                    <a:pt x="2" y="5"/>
                    <a:pt x="1" y="7"/>
                    <a:pt x="0" y="9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5" y="8"/>
                    <a:pt x="11" y="7"/>
                    <a:pt x="13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398887" y="4099177"/>
              <a:ext cx="87399" cy="74118"/>
            </a:xfrm>
            <a:custGeom>
              <a:avLst/>
              <a:gdLst>
                <a:gd name="T0" fmla="*/ 12 w 50"/>
                <a:gd name="T1" fmla="*/ 38 h 39"/>
                <a:gd name="T2" fmla="*/ 16 w 50"/>
                <a:gd name="T3" fmla="*/ 36 h 39"/>
                <a:gd name="T4" fmla="*/ 29 w 50"/>
                <a:gd name="T5" fmla="*/ 35 h 39"/>
                <a:gd name="T6" fmla="*/ 31 w 50"/>
                <a:gd name="T7" fmla="*/ 35 h 39"/>
                <a:gd name="T8" fmla="*/ 31 w 50"/>
                <a:gd name="T9" fmla="*/ 35 h 39"/>
                <a:gd name="T10" fmla="*/ 37 w 50"/>
                <a:gd name="T11" fmla="*/ 37 h 39"/>
                <a:gd name="T12" fmla="*/ 49 w 50"/>
                <a:gd name="T13" fmla="*/ 38 h 39"/>
                <a:gd name="T14" fmla="*/ 50 w 50"/>
                <a:gd name="T15" fmla="*/ 37 h 39"/>
                <a:gd name="T16" fmla="*/ 50 w 50"/>
                <a:gd name="T17" fmla="*/ 32 h 39"/>
                <a:gd name="T18" fmla="*/ 45 w 50"/>
                <a:gd name="T19" fmla="*/ 27 h 39"/>
                <a:gd name="T20" fmla="*/ 44 w 50"/>
                <a:gd name="T21" fmla="*/ 21 h 39"/>
                <a:gd name="T22" fmla="*/ 43 w 50"/>
                <a:gd name="T23" fmla="*/ 19 h 39"/>
                <a:gd name="T24" fmla="*/ 38 w 50"/>
                <a:gd name="T25" fmla="*/ 13 h 39"/>
                <a:gd name="T26" fmla="*/ 32 w 50"/>
                <a:gd name="T27" fmla="*/ 5 h 39"/>
                <a:gd name="T28" fmla="*/ 29 w 50"/>
                <a:gd name="T29" fmla="*/ 5 h 39"/>
                <a:gd name="T30" fmla="*/ 24 w 50"/>
                <a:gd name="T31" fmla="*/ 1 h 39"/>
                <a:gd name="T32" fmla="*/ 18 w 50"/>
                <a:gd name="T33" fmla="*/ 2 h 39"/>
                <a:gd name="T34" fmla="*/ 10 w 50"/>
                <a:gd name="T35" fmla="*/ 2 h 39"/>
                <a:gd name="T36" fmla="*/ 5 w 50"/>
                <a:gd name="T37" fmla="*/ 6 h 39"/>
                <a:gd name="T38" fmla="*/ 5 w 50"/>
                <a:gd name="T39" fmla="*/ 6 h 39"/>
                <a:gd name="T40" fmla="*/ 3 w 50"/>
                <a:gd name="T41" fmla="*/ 13 h 39"/>
                <a:gd name="T42" fmla="*/ 6 w 50"/>
                <a:gd name="T43" fmla="*/ 25 h 39"/>
                <a:gd name="T44" fmla="*/ 7 w 50"/>
                <a:gd name="T45" fmla="*/ 26 h 39"/>
                <a:gd name="T46" fmla="*/ 17 w 50"/>
                <a:gd name="T47" fmla="*/ 25 h 39"/>
                <a:gd name="T48" fmla="*/ 25 w 50"/>
                <a:gd name="T49" fmla="*/ 28 h 39"/>
                <a:gd name="T50" fmla="*/ 30 w 50"/>
                <a:gd name="T51" fmla="*/ 29 h 39"/>
                <a:gd name="T52" fmla="*/ 25 w 50"/>
                <a:gd name="T53" fmla="*/ 30 h 39"/>
                <a:gd name="T54" fmla="*/ 18 w 50"/>
                <a:gd name="T55" fmla="*/ 28 h 39"/>
                <a:gd name="T56" fmla="*/ 8 w 50"/>
                <a:gd name="T57" fmla="*/ 31 h 39"/>
                <a:gd name="T58" fmla="*/ 5 w 50"/>
                <a:gd name="T59" fmla="*/ 32 h 39"/>
                <a:gd name="T60" fmla="*/ 6 w 50"/>
                <a:gd name="T61" fmla="*/ 35 h 39"/>
                <a:gd name="T62" fmla="*/ 7 w 50"/>
                <a:gd name="T63" fmla="*/ 36 h 39"/>
                <a:gd name="T64" fmla="*/ 12 w 50"/>
                <a:gd name="T65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" h="39">
                  <a:moveTo>
                    <a:pt x="12" y="38"/>
                  </a:moveTo>
                  <a:cubicBezTo>
                    <a:pt x="13" y="38"/>
                    <a:pt x="16" y="36"/>
                    <a:pt x="16" y="36"/>
                  </a:cubicBezTo>
                  <a:cubicBezTo>
                    <a:pt x="16" y="36"/>
                    <a:pt x="27" y="35"/>
                    <a:pt x="29" y="35"/>
                  </a:cubicBezTo>
                  <a:cubicBezTo>
                    <a:pt x="29" y="35"/>
                    <a:pt x="30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6" y="36"/>
                    <a:pt x="37" y="37"/>
                  </a:cubicBezTo>
                  <a:cubicBezTo>
                    <a:pt x="37" y="38"/>
                    <a:pt x="45" y="39"/>
                    <a:pt x="49" y="38"/>
                  </a:cubicBezTo>
                  <a:cubicBezTo>
                    <a:pt x="49" y="38"/>
                    <a:pt x="50" y="38"/>
                    <a:pt x="50" y="37"/>
                  </a:cubicBezTo>
                  <a:cubicBezTo>
                    <a:pt x="50" y="36"/>
                    <a:pt x="50" y="33"/>
                    <a:pt x="50" y="32"/>
                  </a:cubicBezTo>
                  <a:cubicBezTo>
                    <a:pt x="50" y="31"/>
                    <a:pt x="47" y="28"/>
                    <a:pt x="45" y="27"/>
                  </a:cubicBezTo>
                  <a:cubicBezTo>
                    <a:pt x="44" y="25"/>
                    <a:pt x="44" y="21"/>
                    <a:pt x="44" y="21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1" y="14"/>
                    <a:pt x="38" y="13"/>
                  </a:cubicBezTo>
                  <a:cubicBezTo>
                    <a:pt x="34" y="12"/>
                    <a:pt x="32" y="5"/>
                    <a:pt x="32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7" y="3"/>
                    <a:pt x="24" y="1"/>
                  </a:cubicBezTo>
                  <a:cubicBezTo>
                    <a:pt x="22" y="0"/>
                    <a:pt x="18" y="2"/>
                    <a:pt x="18" y="2"/>
                  </a:cubicBezTo>
                  <a:cubicBezTo>
                    <a:pt x="18" y="2"/>
                    <a:pt x="13" y="3"/>
                    <a:pt x="10" y="2"/>
                  </a:cubicBezTo>
                  <a:cubicBezTo>
                    <a:pt x="7" y="1"/>
                    <a:pt x="8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9"/>
                    <a:pt x="4" y="11"/>
                    <a:pt x="3" y="13"/>
                  </a:cubicBezTo>
                  <a:cubicBezTo>
                    <a:pt x="0" y="17"/>
                    <a:pt x="4" y="23"/>
                    <a:pt x="6" y="25"/>
                  </a:cubicBezTo>
                  <a:cubicBezTo>
                    <a:pt x="6" y="25"/>
                    <a:pt x="7" y="26"/>
                    <a:pt x="7" y="26"/>
                  </a:cubicBezTo>
                  <a:cubicBezTo>
                    <a:pt x="11" y="27"/>
                    <a:pt x="14" y="26"/>
                    <a:pt x="17" y="25"/>
                  </a:cubicBezTo>
                  <a:cubicBezTo>
                    <a:pt x="21" y="23"/>
                    <a:pt x="21" y="28"/>
                    <a:pt x="25" y="28"/>
                  </a:cubicBezTo>
                  <a:cubicBezTo>
                    <a:pt x="29" y="29"/>
                    <a:pt x="30" y="29"/>
                    <a:pt x="30" y="29"/>
                  </a:cubicBezTo>
                  <a:cubicBezTo>
                    <a:pt x="30" y="29"/>
                    <a:pt x="27" y="31"/>
                    <a:pt x="25" y="30"/>
                  </a:cubicBezTo>
                  <a:cubicBezTo>
                    <a:pt x="22" y="30"/>
                    <a:pt x="19" y="27"/>
                    <a:pt x="18" y="28"/>
                  </a:cubicBezTo>
                  <a:cubicBezTo>
                    <a:pt x="16" y="30"/>
                    <a:pt x="10" y="31"/>
                    <a:pt x="8" y="31"/>
                  </a:cubicBezTo>
                  <a:cubicBezTo>
                    <a:pt x="8" y="31"/>
                    <a:pt x="7" y="31"/>
                    <a:pt x="5" y="32"/>
                  </a:cubicBezTo>
                  <a:cubicBezTo>
                    <a:pt x="5" y="33"/>
                    <a:pt x="5" y="34"/>
                    <a:pt x="6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2" y="35"/>
                    <a:pt x="10" y="38"/>
                    <a:pt x="12" y="3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410756" y="4166236"/>
              <a:ext cx="42081" cy="27059"/>
            </a:xfrm>
            <a:custGeom>
              <a:avLst/>
              <a:gdLst>
                <a:gd name="T0" fmla="*/ 13 w 24"/>
                <a:gd name="T1" fmla="*/ 13 h 14"/>
                <a:gd name="T2" fmla="*/ 19 w 24"/>
                <a:gd name="T3" fmla="*/ 9 h 14"/>
                <a:gd name="T4" fmla="*/ 22 w 24"/>
                <a:gd name="T5" fmla="*/ 7 h 14"/>
                <a:gd name="T6" fmla="*/ 22 w 24"/>
                <a:gd name="T7" fmla="*/ 4 h 14"/>
                <a:gd name="T8" fmla="*/ 24 w 24"/>
                <a:gd name="T9" fmla="*/ 0 h 14"/>
                <a:gd name="T10" fmla="*/ 22 w 24"/>
                <a:gd name="T11" fmla="*/ 0 h 14"/>
                <a:gd name="T12" fmla="*/ 9 w 24"/>
                <a:gd name="T13" fmla="*/ 1 h 14"/>
                <a:gd name="T14" fmla="*/ 5 w 24"/>
                <a:gd name="T15" fmla="*/ 3 h 14"/>
                <a:gd name="T16" fmla="*/ 0 w 24"/>
                <a:gd name="T17" fmla="*/ 1 h 14"/>
                <a:gd name="T18" fmla="*/ 7 w 24"/>
                <a:gd name="T19" fmla="*/ 7 h 14"/>
                <a:gd name="T20" fmla="*/ 11 w 24"/>
                <a:gd name="T21" fmla="*/ 13 h 14"/>
                <a:gd name="T22" fmla="*/ 12 w 24"/>
                <a:gd name="T23" fmla="*/ 14 h 14"/>
                <a:gd name="T24" fmla="*/ 13 w 24"/>
                <a:gd name="T2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4">
                  <a:moveTo>
                    <a:pt x="13" y="13"/>
                  </a:moveTo>
                  <a:cubicBezTo>
                    <a:pt x="14" y="12"/>
                    <a:pt x="18" y="8"/>
                    <a:pt x="19" y="9"/>
                  </a:cubicBezTo>
                  <a:cubicBezTo>
                    <a:pt x="21" y="9"/>
                    <a:pt x="22" y="8"/>
                    <a:pt x="22" y="7"/>
                  </a:cubicBezTo>
                  <a:cubicBezTo>
                    <a:pt x="22" y="7"/>
                    <a:pt x="20" y="4"/>
                    <a:pt x="22" y="4"/>
                  </a:cubicBezTo>
                  <a:cubicBezTo>
                    <a:pt x="23" y="3"/>
                    <a:pt x="24" y="1"/>
                    <a:pt x="24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0" y="0"/>
                    <a:pt x="9" y="1"/>
                    <a:pt x="9" y="1"/>
                  </a:cubicBezTo>
                  <a:cubicBezTo>
                    <a:pt x="9" y="1"/>
                    <a:pt x="6" y="3"/>
                    <a:pt x="5" y="3"/>
                  </a:cubicBezTo>
                  <a:cubicBezTo>
                    <a:pt x="3" y="3"/>
                    <a:pt x="5" y="0"/>
                    <a:pt x="0" y="1"/>
                  </a:cubicBezTo>
                  <a:cubicBezTo>
                    <a:pt x="2" y="4"/>
                    <a:pt x="3" y="5"/>
                    <a:pt x="7" y="7"/>
                  </a:cubicBezTo>
                  <a:cubicBezTo>
                    <a:pt x="12" y="8"/>
                    <a:pt x="7" y="11"/>
                    <a:pt x="11" y="13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2" y="13"/>
                    <a:pt x="12" y="13"/>
                    <a:pt x="13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867171" y="4188589"/>
              <a:ext cx="179113" cy="138824"/>
            </a:xfrm>
            <a:custGeom>
              <a:avLst/>
              <a:gdLst>
                <a:gd name="T0" fmla="*/ 95 w 103"/>
                <a:gd name="T1" fmla="*/ 42 h 73"/>
                <a:gd name="T2" fmla="*/ 92 w 103"/>
                <a:gd name="T3" fmla="*/ 36 h 73"/>
                <a:gd name="T4" fmla="*/ 87 w 103"/>
                <a:gd name="T5" fmla="*/ 31 h 73"/>
                <a:gd name="T6" fmla="*/ 84 w 103"/>
                <a:gd name="T7" fmla="*/ 26 h 73"/>
                <a:gd name="T8" fmla="*/ 77 w 103"/>
                <a:gd name="T9" fmla="*/ 23 h 73"/>
                <a:gd name="T10" fmla="*/ 76 w 103"/>
                <a:gd name="T11" fmla="*/ 21 h 73"/>
                <a:gd name="T12" fmla="*/ 72 w 103"/>
                <a:gd name="T13" fmla="*/ 20 h 73"/>
                <a:gd name="T14" fmla="*/ 73 w 103"/>
                <a:gd name="T15" fmla="*/ 17 h 73"/>
                <a:gd name="T16" fmla="*/ 73 w 103"/>
                <a:gd name="T17" fmla="*/ 10 h 73"/>
                <a:gd name="T18" fmla="*/ 67 w 103"/>
                <a:gd name="T19" fmla="*/ 2 h 73"/>
                <a:gd name="T20" fmla="*/ 65 w 103"/>
                <a:gd name="T21" fmla="*/ 1 h 73"/>
                <a:gd name="T22" fmla="*/ 58 w 103"/>
                <a:gd name="T23" fmla="*/ 4 h 73"/>
                <a:gd name="T24" fmla="*/ 57 w 103"/>
                <a:gd name="T25" fmla="*/ 8 h 73"/>
                <a:gd name="T26" fmla="*/ 48 w 103"/>
                <a:gd name="T27" fmla="*/ 16 h 73"/>
                <a:gd name="T28" fmla="*/ 36 w 103"/>
                <a:gd name="T29" fmla="*/ 19 h 73"/>
                <a:gd name="T30" fmla="*/ 36 w 103"/>
                <a:gd name="T31" fmla="*/ 23 h 73"/>
                <a:gd name="T32" fmla="*/ 28 w 103"/>
                <a:gd name="T33" fmla="*/ 27 h 73"/>
                <a:gd name="T34" fmla="*/ 19 w 103"/>
                <a:gd name="T35" fmla="*/ 30 h 73"/>
                <a:gd name="T36" fmla="*/ 14 w 103"/>
                <a:gd name="T37" fmla="*/ 30 h 73"/>
                <a:gd name="T38" fmla="*/ 9 w 103"/>
                <a:gd name="T39" fmla="*/ 32 h 73"/>
                <a:gd name="T40" fmla="*/ 8 w 103"/>
                <a:gd name="T41" fmla="*/ 31 h 73"/>
                <a:gd name="T42" fmla="*/ 4 w 103"/>
                <a:gd name="T43" fmla="*/ 37 h 73"/>
                <a:gd name="T44" fmla="*/ 0 w 103"/>
                <a:gd name="T45" fmla="*/ 45 h 73"/>
                <a:gd name="T46" fmla="*/ 1 w 103"/>
                <a:gd name="T47" fmla="*/ 52 h 73"/>
                <a:gd name="T48" fmla="*/ 3 w 103"/>
                <a:gd name="T49" fmla="*/ 59 h 73"/>
                <a:gd name="T50" fmla="*/ 5 w 103"/>
                <a:gd name="T51" fmla="*/ 64 h 73"/>
                <a:gd name="T52" fmla="*/ 7 w 103"/>
                <a:gd name="T53" fmla="*/ 66 h 73"/>
                <a:gd name="T54" fmla="*/ 12 w 103"/>
                <a:gd name="T55" fmla="*/ 72 h 73"/>
                <a:gd name="T56" fmla="*/ 13 w 103"/>
                <a:gd name="T57" fmla="*/ 73 h 73"/>
                <a:gd name="T58" fmla="*/ 14 w 103"/>
                <a:gd name="T59" fmla="*/ 72 h 73"/>
                <a:gd name="T60" fmla="*/ 16 w 103"/>
                <a:gd name="T61" fmla="*/ 66 h 73"/>
                <a:gd name="T62" fmla="*/ 20 w 103"/>
                <a:gd name="T63" fmla="*/ 65 h 73"/>
                <a:gd name="T64" fmla="*/ 24 w 103"/>
                <a:gd name="T65" fmla="*/ 64 h 73"/>
                <a:gd name="T66" fmla="*/ 31 w 103"/>
                <a:gd name="T67" fmla="*/ 65 h 73"/>
                <a:gd name="T68" fmla="*/ 31 w 103"/>
                <a:gd name="T69" fmla="*/ 59 h 73"/>
                <a:gd name="T70" fmla="*/ 40 w 103"/>
                <a:gd name="T71" fmla="*/ 53 h 73"/>
                <a:gd name="T72" fmla="*/ 47 w 103"/>
                <a:gd name="T73" fmla="*/ 57 h 73"/>
                <a:gd name="T74" fmla="*/ 63 w 103"/>
                <a:gd name="T75" fmla="*/ 60 h 73"/>
                <a:gd name="T76" fmla="*/ 65 w 103"/>
                <a:gd name="T77" fmla="*/ 55 h 73"/>
                <a:gd name="T78" fmla="*/ 72 w 103"/>
                <a:gd name="T79" fmla="*/ 55 h 73"/>
                <a:gd name="T80" fmla="*/ 81 w 103"/>
                <a:gd name="T81" fmla="*/ 52 h 73"/>
                <a:gd name="T82" fmla="*/ 88 w 103"/>
                <a:gd name="T83" fmla="*/ 51 h 73"/>
                <a:gd name="T84" fmla="*/ 97 w 103"/>
                <a:gd name="T85" fmla="*/ 52 h 73"/>
                <a:gd name="T86" fmla="*/ 103 w 103"/>
                <a:gd name="T87" fmla="*/ 51 h 73"/>
                <a:gd name="T88" fmla="*/ 101 w 103"/>
                <a:gd name="T89" fmla="*/ 46 h 73"/>
                <a:gd name="T90" fmla="*/ 95 w 103"/>
                <a:gd name="T91" fmla="*/ 4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3" h="73">
                  <a:moveTo>
                    <a:pt x="95" y="42"/>
                  </a:moveTo>
                  <a:cubicBezTo>
                    <a:pt x="95" y="40"/>
                    <a:pt x="95" y="39"/>
                    <a:pt x="92" y="36"/>
                  </a:cubicBezTo>
                  <a:cubicBezTo>
                    <a:pt x="89" y="33"/>
                    <a:pt x="87" y="33"/>
                    <a:pt x="87" y="31"/>
                  </a:cubicBezTo>
                  <a:cubicBezTo>
                    <a:pt x="87" y="30"/>
                    <a:pt x="86" y="29"/>
                    <a:pt x="84" y="26"/>
                  </a:cubicBezTo>
                  <a:cubicBezTo>
                    <a:pt x="81" y="23"/>
                    <a:pt x="77" y="23"/>
                    <a:pt x="77" y="23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0"/>
                    <a:pt x="70" y="18"/>
                    <a:pt x="73" y="17"/>
                  </a:cubicBezTo>
                  <a:cubicBezTo>
                    <a:pt x="76" y="15"/>
                    <a:pt x="73" y="11"/>
                    <a:pt x="73" y="10"/>
                  </a:cubicBezTo>
                  <a:cubicBezTo>
                    <a:pt x="72" y="8"/>
                    <a:pt x="68" y="3"/>
                    <a:pt x="67" y="2"/>
                  </a:cubicBezTo>
                  <a:cubicBezTo>
                    <a:pt x="66" y="2"/>
                    <a:pt x="66" y="2"/>
                    <a:pt x="65" y="1"/>
                  </a:cubicBezTo>
                  <a:cubicBezTo>
                    <a:pt x="63" y="0"/>
                    <a:pt x="60" y="2"/>
                    <a:pt x="58" y="4"/>
                  </a:cubicBezTo>
                  <a:cubicBezTo>
                    <a:pt x="57" y="6"/>
                    <a:pt x="58" y="7"/>
                    <a:pt x="57" y="8"/>
                  </a:cubicBezTo>
                  <a:cubicBezTo>
                    <a:pt x="55" y="9"/>
                    <a:pt x="51" y="13"/>
                    <a:pt x="48" y="16"/>
                  </a:cubicBezTo>
                  <a:cubicBezTo>
                    <a:pt x="46" y="20"/>
                    <a:pt x="39" y="18"/>
                    <a:pt x="36" y="19"/>
                  </a:cubicBezTo>
                  <a:cubicBezTo>
                    <a:pt x="34" y="20"/>
                    <a:pt x="37" y="22"/>
                    <a:pt x="36" y="23"/>
                  </a:cubicBezTo>
                  <a:cubicBezTo>
                    <a:pt x="34" y="25"/>
                    <a:pt x="30" y="27"/>
                    <a:pt x="28" y="27"/>
                  </a:cubicBezTo>
                  <a:cubicBezTo>
                    <a:pt x="27" y="28"/>
                    <a:pt x="21" y="28"/>
                    <a:pt x="19" y="30"/>
                  </a:cubicBezTo>
                  <a:cubicBezTo>
                    <a:pt x="17" y="32"/>
                    <a:pt x="15" y="28"/>
                    <a:pt x="14" y="30"/>
                  </a:cubicBezTo>
                  <a:cubicBezTo>
                    <a:pt x="12" y="33"/>
                    <a:pt x="10" y="33"/>
                    <a:pt x="9" y="32"/>
                  </a:cubicBezTo>
                  <a:cubicBezTo>
                    <a:pt x="9" y="32"/>
                    <a:pt x="8" y="32"/>
                    <a:pt x="8" y="31"/>
                  </a:cubicBezTo>
                  <a:cubicBezTo>
                    <a:pt x="7" y="33"/>
                    <a:pt x="5" y="34"/>
                    <a:pt x="4" y="37"/>
                  </a:cubicBezTo>
                  <a:cubicBezTo>
                    <a:pt x="3" y="40"/>
                    <a:pt x="0" y="43"/>
                    <a:pt x="0" y="45"/>
                  </a:cubicBezTo>
                  <a:cubicBezTo>
                    <a:pt x="0" y="47"/>
                    <a:pt x="1" y="49"/>
                    <a:pt x="1" y="52"/>
                  </a:cubicBezTo>
                  <a:cubicBezTo>
                    <a:pt x="1" y="55"/>
                    <a:pt x="2" y="56"/>
                    <a:pt x="3" y="59"/>
                  </a:cubicBezTo>
                  <a:cubicBezTo>
                    <a:pt x="5" y="61"/>
                    <a:pt x="5" y="64"/>
                    <a:pt x="5" y="64"/>
                  </a:cubicBezTo>
                  <a:cubicBezTo>
                    <a:pt x="5" y="64"/>
                    <a:pt x="5" y="65"/>
                    <a:pt x="7" y="66"/>
                  </a:cubicBezTo>
                  <a:cubicBezTo>
                    <a:pt x="8" y="68"/>
                    <a:pt x="12" y="70"/>
                    <a:pt x="12" y="72"/>
                  </a:cubicBezTo>
                  <a:cubicBezTo>
                    <a:pt x="12" y="72"/>
                    <a:pt x="13" y="73"/>
                    <a:pt x="13" y="73"/>
                  </a:cubicBezTo>
                  <a:cubicBezTo>
                    <a:pt x="14" y="73"/>
                    <a:pt x="14" y="73"/>
                    <a:pt x="14" y="72"/>
                  </a:cubicBezTo>
                  <a:cubicBezTo>
                    <a:pt x="16" y="70"/>
                    <a:pt x="16" y="66"/>
                    <a:pt x="16" y="66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6" y="53"/>
                    <a:pt x="40" y="53"/>
                  </a:cubicBezTo>
                  <a:cubicBezTo>
                    <a:pt x="44" y="53"/>
                    <a:pt x="47" y="57"/>
                    <a:pt x="47" y="57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4" y="56"/>
                    <a:pt x="65" y="55"/>
                  </a:cubicBezTo>
                  <a:cubicBezTo>
                    <a:pt x="67" y="54"/>
                    <a:pt x="70" y="56"/>
                    <a:pt x="72" y="55"/>
                  </a:cubicBezTo>
                  <a:cubicBezTo>
                    <a:pt x="74" y="54"/>
                    <a:pt x="77" y="52"/>
                    <a:pt x="81" y="52"/>
                  </a:cubicBezTo>
                  <a:cubicBezTo>
                    <a:pt x="85" y="52"/>
                    <a:pt x="86" y="54"/>
                    <a:pt x="88" y="51"/>
                  </a:cubicBezTo>
                  <a:cubicBezTo>
                    <a:pt x="89" y="48"/>
                    <a:pt x="97" y="52"/>
                    <a:pt x="97" y="52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1" y="46"/>
                    <a:pt x="101" y="46"/>
                    <a:pt x="101" y="46"/>
                  </a:cubicBezTo>
                  <a:cubicBezTo>
                    <a:pt x="101" y="46"/>
                    <a:pt x="95" y="43"/>
                    <a:pt x="95" y="4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3693453" y="4142707"/>
              <a:ext cx="176955" cy="160000"/>
            </a:xfrm>
            <a:custGeom>
              <a:avLst/>
              <a:gdLst>
                <a:gd name="T0" fmla="*/ 62 w 101"/>
                <a:gd name="T1" fmla="*/ 61 h 84"/>
                <a:gd name="T2" fmla="*/ 67 w 101"/>
                <a:gd name="T3" fmla="*/ 60 h 84"/>
                <a:gd name="T4" fmla="*/ 73 w 101"/>
                <a:gd name="T5" fmla="*/ 65 h 84"/>
                <a:gd name="T6" fmla="*/ 77 w 101"/>
                <a:gd name="T7" fmla="*/ 61 h 84"/>
                <a:gd name="T8" fmla="*/ 83 w 101"/>
                <a:gd name="T9" fmla="*/ 48 h 84"/>
                <a:gd name="T10" fmla="*/ 87 w 101"/>
                <a:gd name="T11" fmla="*/ 43 h 84"/>
                <a:gd name="T12" fmla="*/ 88 w 101"/>
                <a:gd name="T13" fmla="*/ 38 h 84"/>
                <a:gd name="T14" fmla="*/ 90 w 101"/>
                <a:gd name="T15" fmla="*/ 33 h 84"/>
                <a:gd name="T16" fmla="*/ 95 w 101"/>
                <a:gd name="T17" fmla="*/ 24 h 84"/>
                <a:gd name="T18" fmla="*/ 100 w 101"/>
                <a:gd name="T19" fmla="*/ 21 h 84"/>
                <a:gd name="T20" fmla="*/ 99 w 101"/>
                <a:gd name="T21" fmla="*/ 16 h 84"/>
                <a:gd name="T22" fmla="*/ 96 w 101"/>
                <a:gd name="T23" fmla="*/ 12 h 84"/>
                <a:gd name="T24" fmla="*/ 96 w 101"/>
                <a:gd name="T25" fmla="*/ 8 h 84"/>
                <a:gd name="T26" fmla="*/ 93 w 101"/>
                <a:gd name="T27" fmla="*/ 4 h 84"/>
                <a:gd name="T28" fmla="*/ 90 w 101"/>
                <a:gd name="T29" fmla="*/ 3 h 84"/>
                <a:gd name="T30" fmla="*/ 84 w 101"/>
                <a:gd name="T31" fmla="*/ 8 h 84"/>
                <a:gd name="T32" fmla="*/ 77 w 101"/>
                <a:gd name="T33" fmla="*/ 6 h 84"/>
                <a:gd name="T34" fmla="*/ 66 w 101"/>
                <a:gd name="T35" fmla="*/ 6 h 84"/>
                <a:gd name="T36" fmla="*/ 60 w 101"/>
                <a:gd name="T37" fmla="*/ 10 h 84"/>
                <a:gd name="T38" fmla="*/ 52 w 101"/>
                <a:gd name="T39" fmla="*/ 10 h 84"/>
                <a:gd name="T40" fmla="*/ 45 w 101"/>
                <a:gd name="T41" fmla="*/ 7 h 84"/>
                <a:gd name="T42" fmla="*/ 38 w 101"/>
                <a:gd name="T43" fmla="*/ 9 h 84"/>
                <a:gd name="T44" fmla="*/ 34 w 101"/>
                <a:gd name="T45" fmla="*/ 4 h 84"/>
                <a:gd name="T46" fmla="*/ 27 w 101"/>
                <a:gd name="T47" fmla="*/ 2 h 84"/>
                <a:gd name="T48" fmla="*/ 22 w 101"/>
                <a:gd name="T49" fmla="*/ 4 h 84"/>
                <a:gd name="T50" fmla="*/ 14 w 101"/>
                <a:gd name="T51" fmla="*/ 4 h 84"/>
                <a:gd name="T52" fmla="*/ 12 w 101"/>
                <a:gd name="T53" fmla="*/ 11 h 84"/>
                <a:gd name="T54" fmla="*/ 9 w 101"/>
                <a:gd name="T55" fmla="*/ 17 h 84"/>
                <a:gd name="T56" fmla="*/ 8 w 101"/>
                <a:gd name="T57" fmla="*/ 18 h 84"/>
                <a:gd name="T58" fmla="*/ 9 w 101"/>
                <a:gd name="T59" fmla="*/ 24 h 84"/>
                <a:gd name="T60" fmla="*/ 8 w 101"/>
                <a:gd name="T61" fmla="*/ 36 h 84"/>
                <a:gd name="T62" fmla="*/ 5 w 101"/>
                <a:gd name="T63" fmla="*/ 41 h 84"/>
                <a:gd name="T64" fmla="*/ 1 w 101"/>
                <a:gd name="T65" fmla="*/ 47 h 84"/>
                <a:gd name="T66" fmla="*/ 1 w 101"/>
                <a:gd name="T67" fmla="*/ 57 h 84"/>
                <a:gd name="T68" fmla="*/ 4 w 101"/>
                <a:gd name="T69" fmla="*/ 63 h 84"/>
                <a:gd name="T70" fmla="*/ 4 w 101"/>
                <a:gd name="T71" fmla="*/ 64 h 84"/>
                <a:gd name="T72" fmla="*/ 16 w 101"/>
                <a:gd name="T73" fmla="*/ 67 h 84"/>
                <a:gd name="T74" fmla="*/ 24 w 101"/>
                <a:gd name="T75" fmla="*/ 75 h 84"/>
                <a:gd name="T76" fmla="*/ 29 w 101"/>
                <a:gd name="T77" fmla="*/ 83 h 84"/>
                <a:gd name="T78" fmla="*/ 37 w 101"/>
                <a:gd name="T79" fmla="*/ 81 h 84"/>
                <a:gd name="T80" fmla="*/ 49 w 101"/>
                <a:gd name="T81" fmla="*/ 79 h 84"/>
                <a:gd name="T82" fmla="*/ 50 w 101"/>
                <a:gd name="T83" fmla="*/ 79 h 84"/>
                <a:gd name="T84" fmla="*/ 52 w 101"/>
                <a:gd name="T85" fmla="*/ 70 h 84"/>
                <a:gd name="T86" fmla="*/ 62 w 101"/>
                <a:gd name="T87" fmla="*/ 6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1" h="84">
                  <a:moveTo>
                    <a:pt x="62" y="61"/>
                  </a:moveTo>
                  <a:cubicBezTo>
                    <a:pt x="63" y="61"/>
                    <a:pt x="65" y="62"/>
                    <a:pt x="67" y="60"/>
                  </a:cubicBezTo>
                  <a:cubicBezTo>
                    <a:pt x="69" y="59"/>
                    <a:pt x="73" y="62"/>
                    <a:pt x="73" y="65"/>
                  </a:cubicBezTo>
                  <a:cubicBezTo>
                    <a:pt x="74" y="67"/>
                    <a:pt x="75" y="64"/>
                    <a:pt x="77" y="61"/>
                  </a:cubicBezTo>
                  <a:cubicBezTo>
                    <a:pt x="78" y="58"/>
                    <a:pt x="83" y="50"/>
                    <a:pt x="83" y="48"/>
                  </a:cubicBezTo>
                  <a:cubicBezTo>
                    <a:pt x="83" y="46"/>
                    <a:pt x="87" y="44"/>
                    <a:pt x="87" y="43"/>
                  </a:cubicBezTo>
                  <a:cubicBezTo>
                    <a:pt x="87" y="42"/>
                    <a:pt x="87" y="39"/>
                    <a:pt x="88" y="38"/>
                  </a:cubicBezTo>
                  <a:cubicBezTo>
                    <a:pt x="89" y="38"/>
                    <a:pt x="90" y="34"/>
                    <a:pt x="90" y="33"/>
                  </a:cubicBezTo>
                  <a:cubicBezTo>
                    <a:pt x="90" y="32"/>
                    <a:pt x="94" y="25"/>
                    <a:pt x="95" y="24"/>
                  </a:cubicBezTo>
                  <a:cubicBezTo>
                    <a:pt x="96" y="23"/>
                    <a:pt x="99" y="23"/>
                    <a:pt x="100" y="21"/>
                  </a:cubicBezTo>
                  <a:cubicBezTo>
                    <a:pt x="100" y="19"/>
                    <a:pt x="101" y="16"/>
                    <a:pt x="99" y="16"/>
                  </a:cubicBezTo>
                  <a:cubicBezTo>
                    <a:pt x="98" y="15"/>
                    <a:pt x="96" y="14"/>
                    <a:pt x="96" y="12"/>
                  </a:cubicBezTo>
                  <a:cubicBezTo>
                    <a:pt x="96" y="12"/>
                    <a:pt x="96" y="10"/>
                    <a:pt x="96" y="8"/>
                  </a:cubicBezTo>
                  <a:cubicBezTo>
                    <a:pt x="94" y="8"/>
                    <a:pt x="94" y="6"/>
                    <a:pt x="93" y="4"/>
                  </a:cubicBezTo>
                  <a:cubicBezTo>
                    <a:pt x="92" y="3"/>
                    <a:pt x="92" y="2"/>
                    <a:pt x="90" y="3"/>
                  </a:cubicBezTo>
                  <a:cubicBezTo>
                    <a:pt x="88" y="3"/>
                    <a:pt x="86" y="7"/>
                    <a:pt x="84" y="8"/>
                  </a:cubicBezTo>
                  <a:cubicBezTo>
                    <a:pt x="82" y="9"/>
                    <a:pt x="79" y="7"/>
                    <a:pt x="77" y="6"/>
                  </a:cubicBezTo>
                  <a:cubicBezTo>
                    <a:pt x="76" y="6"/>
                    <a:pt x="69" y="6"/>
                    <a:pt x="66" y="6"/>
                  </a:cubicBezTo>
                  <a:cubicBezTo>
                    <a:pt x="64" y="6"/>
                    <a:pt x="62" y="9"/>
                    <a:pt x="60" y="10"/>
                  </a:cubicBezTo>
                  <a:cubicBezTo>
                    <a:pt x="58" y="11"/>
                    <a:pt x="53" y="11"/>
                    <a:pt x="52" y="10"/>
                  </a:cubicBezTo>
                  <a:cubicBezTo>
                    <a:pt x="50" y="10"/>
                    <a:pt x="47" y="7"/>
                    <a:pt x="45" y="7"/>
                  </a:cubicBezTo>
                  <a:cubicBezTo>
                    <a:pt x="44" y="7"/>
                    <a:pt x="41" y="7"/>
                    <a:pt x="38" y="9"/>
                  </a:cubicBezTo>
                  <a:cubicBezTo>
                    <a:pt x="36" y="10"/>
                    <a:pt x="35" y="6"/>
                    <a:pt x="34" y="4"/>
                  </a:cubicBezTo>
                  <a:cubicBezTo>
                    <a:pt x="32" y="2"/>
                    <a:pt x="29" y="4"/>
                    <a:pt x="27" y="2"/>
                  </a:cubicBezTo>
                  <a:cubicBezTo>
                    <a:pt x="25" y="0"/>
                    <a:pt x="24" y="4"/>
                    <a:pt x="22" y="4"/>
                  </a:cubicBezTo>
                  <a:cubicBezTo>
                    <a:pt x="20" y="4"/>
                    <a:pt x="16" y="3"/>
                    <a:pt x="14" y="4"/>
                  </a:cubicBezTo>
                  <a:cubicBezTo>
                    <a:pt x="13" y="5"/>
                    <a:pt x="13" y="10"/>
                    <a:pt x="12" y="11"/>
                  </a:cubicBezTo>
                  <a:cubicBezTo>
                    <a:pt x="12" y="11"/>
                    <a:pt x="9" y="15"/>
                    <a:pt x="9" y="17"/>
                  </a:cubicBezTo>
                  <a:cubicBezTo>
                    <a:pt x="9" y="17"/>
                    <a:pt x="8" y="18"/>
                    <a:pt x="8" y="18"/>
                  </a:cubicBezTo>
                  <a:cubicBezTo>
                    <a:pt x="8" y="20"/>
                    <a:pt x="9" y="23"/>
                    <a:pt x="9" y="24"/>
                  </a:cubicBezTo>
                  <a:cubicBezTo>
                    <a:pt x="9" y="26"/>
                    <a:pt x="10" y="34"/>
                    <a:pt x="8" y="36"/>
                  </a:cubicBezTo>
                  <a:cubicBezTo>
                    <a:pt x="6" y="38"/>
                    <a:pt x="5" y="41"/>
                    <a:pt x="5" y="41"/>
                  </a:cubicBezTo>
                  <a:cubicBezTo>
                    <a:pt x="5" y="41"/>
                    <a:pt x="2" y="43"/>
                    <a:pt x="1" y="47"/>
                  </a:cubicBezTo>
                  <a:cubicBezTo>
                    <a:pt x="0" y="51"/>
                    <a:pt x="1" y="54"/>
                    <a:pt x="1" y="57"/>
                  </a:cubicBezTo>
                  <a:cubicBezTo>
                    <a:pt x="1" y="59"/>
                    <a:pt x="3" y="61"/>
                    <a:pt x="4" y="63"/>
                  </a:cubicBezTo>
                  <a:cubicBezTo>
                    <a:pt x="4" y="63"/>
                    <a:pt x="4" y="63"/>
                    <a:pt x="4" y="64"/>
                  </a:cubicBezTo>
                  <a:cubicBezTo>
                    <a:pt x="5" y="66"/>
                    <a:pt x="12" y="66"/>
                    <a:pt x="16" y="67"/>
                  </a:cubicBezTo>
                  <a:cubicBezTo>
                    <a:pt x="20" y="68"/>
                    <a:pt x="25" y="73"/>
                    <a:pt x="24" y="75"/>
                  </a:cubicBezTo>
                  <a:cubicBezTo>
                    <a:pt x="24" y="77"/>
                    <a:pt x="27" y="82"/>
                    <a:pt x="29" y="83"/>
                  </a:cubicBezTo>
                  <a:cubicBezTo>
                    <a:pt x="31" y="84"/>
                    <a:pt x="35" y="81"/>
                    <a:pt x="37" y="81"/>
                  </a:cubicBezTo>
                  <a:cubicBezTo>
                    <a:pt x="40" y="81"/>
                    <a:pt x="47" y="81"/>
                    <a:pt x="49" y="79"/>
                  </a:cubicBezTo>
                  <a:cubicBezTo>
                    <a:pt x="49" y="79"/>
                    <a:pt x="50" y="79"/>
                    <a:pt x="50" y="79"/>
                  </a:cubicBezTo>
                  <a:cubicBezTo>
                    <a:pt x="52" y="75"/>
                    <a:pt x="52" y="70"/>
                    <a:pt x="52" y="70"/>
                  </a:cubicBezTo>
                  <a:cubicBezTo>
                    <a:pt x="52" y="70"/>
                    <a:pt x="61" y="61"/>
                    <a:pt x="62" y="6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3665399" y="4168589"/>
              <a:ext cx="46397" cy="100001"/>
            </a:xfrm>
            <a:custGeom>
              <a:avLst/>
              <a:gdLst>
                <a:gd name="T0" fmla="*/ 17 w 26"/>
                <a:gd name="T1" fmla="*/ 34 h 53"/>
                <a:gd name="T2" fmla="*/ 21 w 26"/>
                <a:gd name="T3" fmla="*/ 28 h 53"/>
                <a:gd name="T4" fmla="*/ 24 w 26"/>
                <a:gd name="T5" fmla="*/ 23 h 53"/>
                <a:gd name="T6" fmla="*/ 25 w 26"/>
                <a:gd name="T7" fmla="*/ 11 h 53"/>
                <a:gd name="T8" fmla="*/ 24 w 26"/>
                <a:gd name="T9" fmla="*/ 5 h 53"/>
                <a:gd name="T10" fmla="*/ 21 w 26"/>
                <a:gd name="T11" fmla="*/ 5 h 53"/>
                <a:gd name="T12" fmla="*/ 18 w 26"/>
                <a:gd name="T13" fmla="*/ 1 h 53"/>
                <a:gd name="T14" fmla="*/ 15 w 26"/>
                <a:gd name="T15" fmla="*/ 5 h 53"/>
                <a:gd name="T16" fmla="*/ 13 w 26"/>
                <a:gd name="T17" fmla="*/ 8 h 53"/>
                <a:gd name="T18" fmla="*/ 6 w 26"/>
                <a:gd name="T19" fmla="*/ 10 h 53"/>
                <a:gd name="T20" fmla="*/ 1 w 26"/>
                <a:gd name="T21" fmla="*/ 13 h 53"/>
                <a:gd name="T22" fmla="*/ 0 w 26"/>
                <a:gd name="T23" fmla="*/ 13 h 53"/>
                <a:gd name="T24" fmla="*/ 5 w 26"/>
                <a:gd name="T25" fmla="*/ 21 h 53"/>
                <a:gd name="T26" fmla="*/ 6 w 26"/>
                <a:gd name="T27" fmla="*/ 27 h 53"/>
                <a:gd name="T28" fmla="*/ 8 w 26"/>
                <a:gd name="T29" fmla="*/ 37 h 53"/>
                <a:gd name="T30" fmla="*/ 8 w 26"/>
                <a:gd name="T31" fmla="*/ 53 h 53"/>
                <a:gd name="T32" fmla="*/ 14 w 26"/>
                <a:gd name="T33" fmla="*/ 52 h 53"/>
                <a:gd name="T34" fmla="*/ 20 w 26"/>
                <a:gd name="T35" fmla="*/ 50 h 53"/>
                <a:gd name="T36" fmla="*/ 17 w 26"/>
                <a:gd name="T37" fmla="*/ 44 h 53"/>
                <a:gd name="T38" fmla="*/ 17 w 26"/>
                <a:gd name="T39" fmla="*/ 3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53">
                  <a:moveTo>
                    <a:pt x="17" y="34"/>
                  </a:moveTo>
                  <a:cubicBezTo>
                    <a:pt x="18" y="30"/>
                    <a:pt x="21" y="28"/>
                    <a:pt x="21" y="28"/>
                  </a:cubicBezTo>
                  <a:cubicBezTo>
                    <a:pt x="21" y="28"/>
                    <a:pt x="22" y="25"/>
                    <a:pt x="24" y="23"/>
                  </a:cubicBezTo>
                  <a:cubicBezTo>
                    <a:pt x="26" y="21"/>
                    <a:pt x="25" y="13"/>
                    <a:pt x="25" y="11"/>
                  </a:cubicBezTo>
                  <a:cubicBezTo>
                    <a:pt x="25" y="10"/>
                    <a:pt x="24" y="7"/>
                    <a:pt x="24" y="5"/>
                  </a:cubicBezTo>
                  <a:cubicBezTo>
                    <a:pt x="23" y="6"/>
                    <a:pt x="22" y="6"/>
                    <a:pt x="21" y="5"/>
                  </a:cubicBezTo>
                  <a:cubicBezTo>
                    <a:pt x="19" y="4"/>
                    <a:pt x="21" y="2"/>
                    <a:pt x="18" y="1"/>
                  </a:cubicBezTo>
                  <a:cubicBezTo>
                    <a:pt x="16" y="0"/>
                    <a:pt x="15" y="3"/>
                    <a:pt x="15" y="5"/>
                  </a:cubicBezTo>
                  <a:cubicBezTo>
                    <a:pt x="16" y="7"/>
                    <a:pt x="14" y="7"/>
                    <a:pt x="13" y="8"/>
                  </a:cubicBezTo>
                  <a:cubicBezTo>
                    <a:pt x="12" y="10"/>
                    <a:pt x="8" y="10"/>
                    <a:pt x="6" y="10"/>
                  </a:cubicBezTo>
                  <a:cubicBezTo>
                    <a:pt x="5" y="10"/>
                    <a:pt x="3" y="13"/>
                    <a:pt x="1" y="13"/>
                  </a:cubicBezTo>
                  <a:cubicBezTo>
                    <a:pt x="1" y="13"/>
                    <a:pt x="1" y="13"/>
                    <a:pt x="0" y="13"/>
                  </a:cubicBezTo>
                  <a:cubicBezTo>
                    <a:pt x="0" y="20"/>
                    <a:pt x="2" y="19"/>
                    <a:pt x="5" y="21"/>
                  </a:cubicBezTo>
                  <a:cubicBezTo>
                    <a:pt x="8" y="23"/>
                    <a:pt x="5" y="26"/>
                    <a:pt x="6" y="27"/>
                  </a:cubicBezTo>
                  <a:cubicBezTo>
                    <a:pt x="8" y="29"/>
                    <a:pt x="7" y="33"/>
                    <a:pt x="8" y="37"/>
                  </a:cubicBezTo>
                  <a:cubicBezTo>
                    <a:pt x="8" y="40"/>
                    <a:pt x="8" y="47"/>
                    <a:pt x="8" y="53"/>
                  </a:cubicBezTo>
                  <a:cubicBezTo>
                    <a:pt x="10" y="52"/>
                    <a:pt x="13" y="52"/>
                    <a:pt x="14" y="52"/>
                  </a:cubicBezTo>
                  <a:cubicBezTo>
                    <a:pt x="17" y="52"/>
                    <a:pt x="18" y="49"/>
                    <a:pt x="20" y="50"/>
                  </a:cubicBezTo>
                  <a:cubicBezTo>
                    <a:pt x="19" y="48"/>
                    <a:pt x="17" y="46"/>
                    <a:pt x="17" y="44"/>
                  </a:cubicBezTo>
                  <a:cubicBezTo>
                    <a:pt x="17" y="41"/>
                    <a:pt x="16" y="38"/>
                    <a:pt x="17" y="3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3653530" y="4190942"/>
              <a:ext cx="25896" cy="83530"/>
            </a:xfrm>
            <a:custGeom>
              <a:avLst/>
              <a:gdLst>
                <a:gd name="T0" fmla="*/ 13 w 15"/>
                <a:gd name="T1" fmla="*/ 15 h 44"/>
                <a:gd name="T2" fmla="*/ 12 w 15"/>
                <a:gd name="T3" fmla="*/ 9 h 44"/>
                <a:gd name="T4" fmla="*/ 7 w 15"/>
                <a:gd name="T5" fmla="*/ 1 h 44"/>
                <a:gd name="T6" fmla="*/ 1 w 15"/>
                <a:gd name="T7" fmla="*/ 0 h 44"/>
                <a:gd name="T8" fmla="*/ 0 w 15"/>
                <a:gd name="T9" fmla="*/ 0 h 44"/>
                <a:gd name="T10" fmla="*/ 1 w 15"/>
                <a:gd name="T11" fmla="*/ 6 h 44"/>
                <a:gd name="T12" fmla="*/ 3 w 15"/>
                <a:gd name="T13" fmla="*/ 11 h 44"/>
                <a:gd name="T14" fmla="*/ 4 w 15"/>
                <a:gd name="T15" fmla="*/ 22 h 44"/>
                <a:gd name="T16" fmla="*/ 6 w 15"/>
                <a:gd name="T17" fmla="*/ 34 h 44"/>
                <a:gd name="T18" fmla="*/ 9 w 15"/>
                <a:gd name="T19" fmla="*/ 44 h 44"/>
                <a:gd name="T20" fmla="*/ 11 w 15"/>
                <a:gd name="T21" fmla="*/ 43 h 44"/>
                <a:gd name="T22" fmla="*/ 15 w 15"/>
                <a:gd name="T23" fmla="*/ 41 h 44"/>
                <a:gd name="T24" fmla="*/ 15 w 15"/>
                <a:gd name="T25" fmla="*/ 25 h 44"/>
                <a:gd name="T26" fmla="*/ 13 w 15"/>
                <a:gd name="T27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44">
                  <a:moveTo>
                    <a:pt x="13" y="15"/>
                  </a:moveTo>
                  <a:cubicBezTo>
                    <a:pt x="12" y="14"/>
                    <a:pt x="15" y="11"/>
                    <a:pt x="12" y="9"/>
                  </a:cubicBezTo>
                  <a:cubicBezTo>
                    <a:pt x="9" y="7"/>
                    <a:pt x="7" y="8"/>
                    <a:pt x="7" y="1"/>
                  </a:cubicBezTo>
                  <a:cubicBezTo>
                    <a:pt x="5" y="1"/>
                    <a:pt x="3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5"/>
                    <a:pt x="1" y="6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3"/>
                    <a:pt x="3" y="20"/>
                    <a:pt x="4" y="22"/>
                  </a:cubicBezTo>
                  <a:cubicBezTo>
                    <a:pt x="5" y="25"/>
                    <a:pt x="6" y="30"/>
                    <a:pt x="6" y="34"/>
                  </a:cubicBezTo>
                  <a:cubicBezTo>
                    <a:pt x="6" y="37"/>
                    <a:pt x="7" y="41"/>
                    <a:pt x="9" y="44"/>
                  </a:cubicBezTo>
                  <a:cubicBezTo>
                    <a:pt x="10" y="43"/>
                    <a:pt x="10" y="43"/>
                    <a:pt x="11" y="43"/>
                  </a:cubicBezTo>
                  <a:cubicBezTo>
                    <a:pt x="12" y="42"/>
                    <a:pt x="14" y="41"/>
                    <a:pt x="15" y="41"/>
                  </a:cubicBezTo>
                  <a:cubicBezTo>
                    <a:pt x="15" y="35"/>
                    <a:pt x="15" y="28"/>
                    <a:pt x="15" y="25"/>
                  </a:cubicBezTo>
                  <a:cubicBezTo>
                    <a:pt x="14" y="21"/>
                    <a:pt x="15" y="17"/>
                    <a:pt x="13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3780851" y="4158001"/>
              <a:ext cx="108979" cy="184707"/>
            </a:xfrm>
            <a:custGeom>
              <a:avLst/>
              <a:gdLst>
                <a:gd name="T0" fmla="*/ 26 w 62"/>
                <a:gd name="T1" fmla="*/ 92 h 97"/>
                <a:gd name="T2" fmla="*/ 48 w 62"/>
                <a:gd name="T3" fmla="*/ 93 h 97"/>
                <a:gd name="T4" fmla="*/ 60 w 62"/>
                <a:gd name="T5" fmla="*/ 97 h 97"/>
                <a:gd name="T6" fmla="*/ 62 w 62"/>
                <a:gd name="T7" fmla="*/ 89 h 97"/>
                <a:gd name="T8" fmla="*/ 61 w 62"/>
                <a:gd name="T9" fmla="*/ 88 h 97"/>
                <a:gd name="T10" fmla="*/ 56 w 62"/>
                <a:gd name="T11" fmla="*/ 82 h 97"/>
                <a:gd name="T12" fmla="*/ 54 w 62"/>
                <a:gd name="T13" fmla="*/ 80 h 97"/>
                <a:gd name="T14" fmla="*/ 52 w 62"/>
                <a:gd name="T15" fmla="*/ 75 h 97"/>
                <a:gd name="T16" fmla="*/ 50 w 62"/>
                <a:gd name="T17" fmla="*/ 68 h 97"/>
                <a:gd name="T18" fmla="*/ 49 w 62"/>
                <a:gd name="T19" fmla="*/ 61 h 97"/>
                <a:gd name="T20" fmla="*/ 53 w 62"/>
                <a:gd name="T21" fmla="*/ 53 h 97"/>
                <a:gd name="T22" fmla="*/ 57 w 62"/>
                <a:gd name="T23" fmla="*/ 47 h 97"/>
                <a:gd name="T24" fmla="*/ 55 w 62"/>
                <a:gd name="T25" fmla="*/ 41 h 97"/>
                <a:gd name="T26" fmla="*/ 48 w 62"/>
                <a:gd name="T27" fmla="*/ 34 h 97"/>
                <a:gd name="T28" fmla="*/ 46 w 62"/>
                <a:gd name="T29" fmla="*/ 28 h 97"/>
                <a:gd name="T30" fmla="*/ 53 w 62"/>
                <a:gd name="T31" fmla="*/ 27 h 97"/>
                <a:gd name="T32" fmla="*/ 56 w 62"/>
                <a:gd name="T33" fmla="*/ 26 h 97"/>
                <a:gd name="T34" fmla="*/ 53 w 62"/>
                <a:gd name="T35" fmla="*/ 15 h 97"/>
                <a:gd name="T36" fmla="*/ 52 w 62"/>
                <a:gd name="T37" fmla="*/ 8 h 97"/>
                <a:gd name="T38" fmla="*/ 47 w 62"/>
                <a:gd name="T39" fmla="*/ 0 h 97"/>
                <a:gd name="T40" fmla="*/ 46 w 62"/>
                <a:gd name="T41" fmla="*/ 0 h 97"/>
                <a:gd name="T42" fmla="*/ 46 w 62"/>
                <a:gd name="T43" fmla="*/ 4 h 97"/>
                <a:gd name="T44" fmla="*/ 49 w 62"/>
                <a:gd name="T45" fmla="*/ 8 h 97"/>
                <a:gd name="T46" fmla="*/ 50 w 62"/>
                <a:gd name="T47" fmla="*/ 13 h 97"/>
                <a:gd name="T48" fmla="*/ 45 w 62"/>
                <a:gd name="T49" fmla="*/ 16 h 97"/>
                <a:gd name="T50" fmla="*/ 40 w 62"/>
                <a:gd name="T51" fmla="*/ 25 h 97"/>
                <a:gd name="T52" fmla="*/ 38 w 62"/>
                <a:gd name="T53" fmla="*/ 30 h 97"/>
                <a:gd name="T54" fmla="*/ 37 w 62"/>
                <a:gd name="T55" fmla="*/ 35 h 97"/>
                <a:gd name="T56" fmla="*/ 33 w 62"/>
                <a:gd name="T57" fmla="*/ 40 h 97"/>
                <a:gd name="T58" fmla="*/ 27 w 62"/>
                <a:gd name="T59" fmla="*/ 53 h 97"/>
                <a:gd name="T60" fmla="*/ 23 w 62"/>
                <a:gd name="T61" fmla="*/ 57 h 97"/>
                <a:gd name="T62" fmla="*/ 17 w 62"/>
                <a:gd name="T63" fmla="*/ 52 h 97"/>
                <a:gd name="T64" fmla="*/ 12 w 62"/>
                <a:gd name="T65" fmla="*/ 53 h 97"/>
                <a:gd name="T66" fmla="*/ 2 w 62"/>
                <a:gd name="T67" fmla="*/ 62 h 97"/>
                <a:gd name="T68" fmla="*/ 0 w 62"/>
                <a:gd name="T69" fmla="*/ 71 h 97"/>
                <a:gd name="T70" fmla="*/ 4 w 62"/>
                <a:gd name="T71" fmla="*/ 76 h 97"/>
                <a:gd name="T72" fmla="*/ 10 w 62"/>
                <a:gd name="T73" fmla="*/ 77 h 97"/>
                <a:gd name="T74" fmla="*/ 12 w 62"/>
                <a:gd name="T75" fmla="*/ 86 h 97"/>
                <a:gd name="T76" fmla="*/ 11 w 62"/>
                <a:gd name="T77" fmla="*/ 93 h 97"/>
                <a:gd name="T78" fmla="*/ 22 w 62"/>
                <a:gd name="T79" fmla="*/ 93 h 97"/>
                <a:gd name="T80" fmla="*/ 26 w 62"/>
                <a:gd name="T81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" h="97">
                  <a:moveTo>
                    <a:pt x="26" y="92"/>
                  </a:moveTo>
                  <a:cubicBezTo>
                    <a:pt x="26" y="92"/>
                    <a:pt x="46" y="93"/>
                    <a:pt x="48" y="93"/>
                  </a:cubicBezTo>
                  <a:cubicBezTo>
                    <a:pt x="51" y="92"/>
                    <a:pt x="60" y="97"/>
                    <a:pt x="60" y="97"/>
                  </a:cubicBezTo>
                  <a:cubicBezTo>
                    <a:pt x="60" y="97"/>
                    <a:pt x="61" y="92"/>
                    <a:pt x="62" y="89"/>
                  </a:cubicBezTo>
                  <a:cubicBezTo>
                    <a:pt x="62" y="89"/>
                    <a:pt x="61" y="88"/>
                    <a:pt x="61" y="88"/>
                  </a:cubicBezTo>
                  <a:cubicBezTo>
                    <a:pt x="61" y="86"/>
                    <a:pt x="57" y="84"/>
                    <a:pt x="56" y="82"/>
                  </a:cubicBezTo>
                  <a:cubicBezTo>
                    <a:pt x="54" y="81"/>
                    <a:pt x="54" y="80"/>
                    <a:pt x="54" y="80"/>
                  </a:cubicBezTo>
                  <a:cubicBezTo>
                    <a:pt x="54" y="80"/>
                    <a:pt x="54" y="77"/>
                    <a:pt x="52" y="75"/>
                  </a:cubicBezTo>
                  <a:cubicBezTo>
                    <a:pt x="51" y="72"/>
                    <a:pt x="50" y="71"/>
                    <a:pt x="50" y="68"/>
                  </a:cubicBezTo>
                  <a:cubicBezTo>
                    <a:pt x="50" y="65"/>
                    <a:pt x="49" y="63"/>
                    <a:pt x="49" y="61"/>
                  </a:cubicBezTo>
                  <a:cubicBezTo>
                    <a:pt x="49" y="59"/>
                    <a:pt x="52" y="56"/>
                    <a:pt x="53" y="53"/>
                  </a:cubicBezTo>
                  <a:cubicBezTo>
                    <a:pt x="54" y="50"/>
                    <a:pt x="56" y="49"/>
                    <a:pt x="57" y="47"/>
                  </a:cubicBezTo>
                  <a:cubicBezTo>
                    <a:pt x="56" y="46"/>
                    <a:pt x="55" y="44"/>
                    <a:pt x="55" y="41"/>
                  </a:cubicBezTo>
                  <a:cubicBezTo>
                    <a:pt x="54" y="38"/>
                    <a:pt x="51" y="37"/>
                    <a:pt x="48" y="34"/>
                  </a:cubicBezTo>
                  <a:cubicBezTo>
                    <a:pt x="45" y="31"/>
                    <a:pt x="46" y="29"/>
                    <a:pt x="46" y="28"/>
                  </a:cubicBezTo>
                  <a:cubicBezTo>
                    <a:pt x="46" y="27"/>
                    <a:pt x="50" y="27"/>
                    <a:pt x="53" y="27"/>
                  </a:cubicBezTo>
                  <a:cubicBezTo>
                    <a:pt x="56" y="27"/>
                    <a:pt x="58" y="27"/>
                    <a:pt x="56" y="26"/>
                  </a:cubicBezTo>
                  <a:cubicBezTo>
                    <a:pt x="55" y="25"/>
                    <a:pt x="53" y="19"/>
                    <a:pt x="53" y="15"/>
                  </a:cubicBezTo>
                  <a:cubicBezTo>
                    <a:pt x="53" y="11"/>
                    <a:pt x="52" y="10"/>
                    <a:pt x="52" y="8"/>
                  </a:cubicBezTo>
                  <a:cubicBezTo>
                    <a:pt x="52" y="6"/>
                    <a:pt x="49" y="0"/>
                    <a:pt x="47" y="0"/>
                  </a:cubicBezTo>
                  <a:cubicBezTo>
                    <a:pt x="47" y="0"/>
                    <a:pt x="46" y="0"/>
                    <a:pt x="46" y="0"/>
                  </a:cubicBezTo>
                  <a:cubicBezTo>
                    <a:pt x="46" y="2"/>
                    <a:pt x="46" y="4"/>
                    <a:pt x="46" y="4"/>
                  </a:cubicBezTo>
                  <a:cubicBezTo>
                    <a:pt x="46" y="6"/>
                    <a:pt x="48" y="7"/>
                    <a:pt x="49" y="8"/>
                  </a:cubicBezTo>
                  <a:cubicBezTo>
                    <a:pt x="51" y="8"/>
                    <a:pt x="50" y="11"/>
                    <a:pt x="50" y="13"/>
                  </a:cubicBezTo>
                  <a:cubicBezTo>
                    <a:pt x="49" y="15"/>
                    <a:pt x="46" y="15"/>
                    <a:pt x="45" y="16"/>
                  </a:cubicBezTo>
                  <a:cubicBezTo>
                    <a:pt x="44" y="17"/>
                    <a:pt x="40" y="24"/>
                    <a:pt x="40" y="25"/>
                  </a:cubicBezTo>
                  <a:cubicBezTo>
                    <a:pt x="40" y="26"/>
                    <a:pt x="39" y="30"/>
                    <a:pt x="38" y="30"/>
                  </a:cubicBezTo>
                  <a:cubicBezTo>
                    <a:pt x="37" y="31"/>
                    <a:pt x="37" y="34"/>
                    <a:pt x="37" y="35"/>
                  </a:cubicBezTo>
                  <a:cubicBezTo>
                    <a:pt x="37" y="36"/>
                    <a:pt x="33" y="38"/>
                    <a:pt x="33" y="40"/>
                  </a:cubicBezTo>
                  <a:cubicBezTo>
                    <a:pt x="33" y="42"/>
                    <a:pt x="28" y="50"/>
                    <a:pt x="27" y="53"/>
                  </a:cubicBezTo>
                  <a:cubicBezTo>
                    <a:pt x="25" y="56"/>
                    <a:pt x="24" y="59"/>
                    <a:pt x="23" y="57"/>
                  </a:cubicBezTo>
                  <a:cubicBezTo>
                    <a:pt x="23" y="54"/>
                    <a:pt x="19" y="51"/>
                    <a:pt x="17" y="52"/>
                  </a:cubicBezTo>
                  <a:cubicBezTo>
                    <a:pt x="15" y="54"/>
                    <a:pt x="13" y="53"/>
                    <a:pt x="12" y="53"/>
                  </a:cubicBezTo>
                  <a:cubicBezTo>
                    <a:pt x="11" y="53"/>
                    <a:pt x="2" y="62"/>
                    <a:pt x="2" y="62"/>
                  </a:cubicBezTo>
                  <a:cubicBezTo>
                    <a:pt x="2" y="62"/>
                    <a:pt x="2" y="67"/>
                    <a:pt x="0" y="71"/>
                  </a:cubicBezTo>
                  <a:cubicBezTo>
                    <a:pt x="1" y="72"/>
                    <a:pt x="2" y="74"/>
                    <a:pt x="4" y="76"/>
                  </a:cubicBezTo>
                  <a:cubicBezTo>
                    <a:pt x="5" y="79"/>
                    <a:pt x="9" y="77"/>
                    <a:pt x="10" y="77"/>
                  </a:cubicBezTo>
                  <a:cubicBezTo>
                    <a:pt x="11" y="78"/>
                    <a:pt x="13" y="84"/>
                    <a:pt x="12" y="86"/>
                  </a:cubicBezTo>
                  <a:cubicBezTo>
                    <a:pt x="12" y="87"/>
                    <a:pt x="10" y="91"/>
                    <a:pt x="11" y="93"/>
                  </a:cubicBezTo>
                  <a:cubicBezTo>
                    <a:pt x="22" y="93"/>
                    <a:pt x="22" y="93"/>
                    <a:pt x="22" y="93"/>
                  </a:cubicBezTo>
                  <a:lnTo>
                    <a:pt x="26" y="92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3526208" y="4196825"/>
              <a:ext cx="92794" cy="102354"/>
            </a:xfrm>
            <a:custGeom>
              <a:avLst/>
              <a:gdLst>
                <a:gd name="T0" fmla="*/ 50 w 53"/>
                <a:gd name="T1" fmla="*/ 45 h 54"/>
                <a:gd name="T2" fmla="*/ 46 w 53"/>
                <a:gd name="T3" fmla="*/ 36 h 54"/>
                <a:gd name="T4" fmla="*/ 49 w 53"/>
                <a:gd name="T5" fmla="*/ 27 h 54"/>
                <a:gd name="T6" fmla="*/ 53 w 53"/>
                <a:gd name="T7" fmla="*/ 22 h 54"/>
                <a:gd name="T8" fmla="*/ 50 w 53"/>
                <a:gd name="T9" fmla="*/ 9 h 54"/>
                <a:gd name="T10" fmla="*/ 48 w 53"/>
                <a:gd name="T11" fmla="*/ 8 h 54"/>
                <a:gd name="T12" fmla="*/ 38 w 53"/>
                <a:gd name="T13" fmla="*/ 9 h 54"/>
                <a:gd name="T14" fmla="*/ 31 w 53"/>
                <a:gd name="T15" fmla="*/ 6 h 54"/>
                <a:gd name="T16" fmla="*/ 24 w 53"/>
                <a:gd name="T17" fmla="*/ 4 h 54"/>
                <a:gd name="T18" fmla="*/ 21 w 53"/>
                <a:gd name="T19" fmla="*/ 3 h 54"/>
                <a:gd name="T20" fmla="*/ 17 w 53"/>
                <a:gd name="T21" fmla="*/ 3 h 54"/>
                <a:gd name="T22" fmla="*/ 12 w 53"/>
                <a:gd name="T23" fmla="*/ 5 h 54"/>
                <a:gd name="T24" fmla="*/ 8 w 53"/>
                <a:gd name="T25" fmla="*/ 4 h 54"/>
                <a:gd name="T26" fmla="*/ 5 w 53"/>
                <a:gd name="T27" fmla="*/ 5 h 54"/>
                <a:gd name="T28" fmla="*/ 5 w 53"/>
                <a:gd name="T29" fmla="*/ 11 h 54"/>
                <a:gd name="T30" fmla="*/ 7 w 53"/>
                <a:gd name="T31" fmla="*/ 15 h 54"/>
                <a:gd name="T32" fmla="*/ 8 w 53"/>
                <a:gd name="T33" fmla="*/ 21 h 54"/>
                <a:gd name="T34" fmla="*/ 4 w 53"/>
                <a:gd name="T35" fmla="*/ 21 h 54"/>
                <a:gd name="T36" fmla="*/ 5 w 53"/>
                <a:gd name="T37" fmla="*/ 26 h 54"/>
                <a:gd name="T38" fmla="*/ 3 w 53"/>
                <a:gd name="T39" fmla="*/ 31 h 54"/>
                <a:gd name="T40" fmla="*/ 2 w 53"/>
                <a:gd name="T41" fmla="*/ 37 h 54"/>
                <a:gd name="T42" fmla="*/ 4 w 53"/>
                <a:gd name="T43" fmla="*/ 39 h 54"/>
                <a:gd name="T44" fmla="*/ 11 w 53"/>
                <a:gd name="T45" fmla="*/ 46 h 54"/>
                <a:gd name="T46" fmla="*/ 8 w 53"/>
                <a:gd name="T47" fmla="*/ 54 h 54"/>
                <a:gd name="T48" fmla="*/ 33 w 53"/>
                <a:gd name="T49" fmla="*/ 48 h 54"/>
                <a:gd name="T50" fmla="*/ 50 w 53"/>
                <a:gd name="T51" fmla="*/ 49 h 54"/>
                <a:gd name="T52" fmla="*/ 50 w 53"/>
                <a:gd name="T53" fmla="*/ 4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54">
                  <a:moveTo>
                    <a:pt x="50" y="45"/>
                  </a:moveTo>
                  <a:cubicBezTo>
                    <a:pt x="49" y="44"/>
                    <a:pt x="46" y="37"/>
                    <a:pt x="46" y="36"/>
                  </a:cubicBezTo>
                  <a:cubicBezTo>
                    <a:pt x="46" y="34"/>
                    <a:pt x="50" y="30"/>
                    <a:pt x="49" y="27"/>
                  </a:cubicBezTo>
                  <a:cubicBezTo>
                    <a:pt x="49" y="25"/>
                    <a:pt x="53" y="24"/>
                    <a:pt x="53" y="22"/>
                  </a:cubicBezTo>
                  <a:cubicBezTo>
                    <a:pt x="53" y="20"/>
                    <a:pt x="52" y="13"/>
                    <a:pt x="50" y="9"/>
                  </a:cubicBezTo>
                  <a:cubicBezTo>
                    <a:pt x="49" y="9"/>
                    <a:pt x="49" y="9"/>
                    <a:pt x="48" y="8"/>
                  </a:cubicBezTo>
                  <a:cubicBezTo>
                    <a:pt x="47" y="7"/>
                    <a:pt x="40" y="7"/>
                    <a:pt x="38" y="9"/>
                  </a:cubicBezTo>
                  <a:cubicBezTo>
                    <a:pt x="36" y="12"/>
                    <a:pt x="31" y="7"/>
                    <a:pt x="31" y="6"/>
                  </a:cubicBezTo>
                  <a:cubicBezTo>
                    <a:pt x="30" y="5"/>
                    <a:pt x="27" y="2"/>
                    <a:pt x="24" y="4"/>
                  </a:cubicBezTo>
                  <a:cubicBezTo>
                    <a:pt x="22" y="5"/>
                    <a:pt x="21" y="5"/>
                    <a:pt x="21" y="3"/>
                  </a:cubicBezTo>
                  <a:cubicBezTo>
                    <a:pt x="21" y="0"/>
                    <a:pt x="17" y="1"/>
                    <a:pt x="17" y="3"/>
                  </a:cubicBezTo>
                  <a:cubicBezTo>
                    <a:pt x="16" y="5"/>
                    <a:pt x="13" y="7"/>
                    <a:pt x="12" y="5"/>
                  </a:cubicBezTo>
                  <a:cubicBezTo>
                    <a:pt x="11" y="4"/>
                    <a:pt x="9" y="2"/>
                    <a:pt x="8" y="4"/>
                  </a:cubicBezTo>
                  <a:cubicBezTo>
                    <a:pt x="7" y="6"/>
                    <a:pt x="6" y="5"/>
                    <a:pt x="5" y="5"/>
                  </a:cubicBezTo>
                  <a:cubicBezTo>
                    <a:pt x="5" y="7"/>
                    <a:pt x="4" y="11"/>
                    <a:pt x="5" y="11"/>
                  </a:cubicBezTo>
                  <a:cubicBezTo>
                    <a:pt x="7" y="12"/>
                    <a:pt x="7" y="14"/>
                    <a:pt x="7" y="15"/>
                  </a:cubicBezTo>
                  <a:cubicBezTo>
                    <a:pt x="6" y="16"/>
                    <a:pt x="9" y="19"/>
                    <a:pt x="8" y="21"/>
                  </a:cubicBezTo>
                  <a:cubicBezTo>
                    <a:pt x="7" y="22"/>
                    <a:pt x="5" y="19"/>
                    <a:pt x="4" y="21"/>
                  </a:cubicBezTo>
                  <a:cubicBezTo>
                    <a:pt x="3" y="23"/>
                    <a:pt x="6" y="25"/>
                    <a:pt x="5" y="26"/>
                  </a:cubicBezTo>
                  <a:cubicBezTo>
                    <a:pt x="4" y="28"/>
                    <a:pt x="2" y="28"/>
                    <a:pt x="3" y="31"/>
                  </a:cubicBezTo>
                  <a:cubicBezTo>
                    <a:pt x="3" y="34"/>
                    <a:pt x="3" y="36"/>
                    <a:pt x="2" y="37"/>
                  </a:cubicBezTo>
                  <a:cubicBezTo>
                    <a:pt x="0" y="38"/>
                    <a:pt x="2" y="38"/>
                    <a:pt x="4" y="39"/>
                  </a:cubicBezTo>
                  <a:cubicBezTo>
                    <a:pt x="7" y="41"/>
                    <a:pt x="11" y="43"/>
                    <a:pt x="11" y="46"/>
                  </a:cubicBezTo>
                  <a:cubicBezTo>
                    <a:pt x="11" y="48"/>
                    <a:pt x="9" y="49"/>
                    <a:pt x="8" y="54"/>
                  </a:cubicBezTo>
                  <a:cubicBezTo>
                    <a:pt x="14" y="54"/>
                    <a:pt x="23" y="50"/>
                    <a:pt x="33" y="48"/>
                  </a:cubicBezTo>
                  <a:cubicBezTo>
                    <a:pt x="40" y="47"/>
                    <a:pt x="46" y="48"/>
                    <a:pt x="50" y="49"/>
                  </a:cubicBezTo>
                  <a:cubicBezTo>
                    <a:pt x="50" y="48"/>
                    <a:pt x="50" y="46"/>
                    <a:pt x="50" y="4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3606054" y="4190942"/>
              <a:ext cx="63661" cy="104707"/>
            </a:xfrm>
            <a:custGeom>
              <a:avLst/>
              <a:gdLst>
                <a:gd name="T0" fmla="*/ 31 w 36"/>
                <a:gd name="T1" fmla="*/ 22 h 55"/>
                <a:gd name="T2" fmla="*/ 30 w 36"/>
                <a:gd name="T3" fmla="*/ 11 h 55"/>
                <a:gd name="T4" fmla="*/ 28 w 36"/>
                <a:gd name="T5" fmla="*/ 6 h 55"/>
                <a:gd name="T6" fmla="*/ 27 w 36"/>
                <a:gd name="T7" fmla="*/ 0 h 55"/>
                <a:gd name="T8" fmla="*/ 25 w 36"/>
                <a:gd name="T9" fmla="*/ 2 h 55"/>
                <a:gd name="T10" fmla="*/ 3 w 36"/>
                <a:gd name="T11" fmla="*/ 2 h 55"/>
                <a:gd name="T12" fmla="*/ 5 w 36"/>
                <a:gd name="T13" fmla="*/ 10 h 55"/>
                <a:gd name="T14" fmla="*/ 4 w 36"/>
                <a:gd name="T15" fmla="*/ 12 h 55"/>
                <a:gd name="T16" fmla="*/ 7 w 36"/>
                <a:gd name="T17" fmla="*/ 25 h 55"/>
                <a:gd name="T18" fmla="*/ 3 w 36"/>
                <a:gd name="T19" fmla="*/ 30 h 55"/>
                <a:gd name="T20" fmla="*/ 0 w 36"/>
                <a:gd name="T21" fmla="*/ 39 h 55"/>
                <a:gd name="T22" fmla="*/ 4 w 36"/>
                <a:gd name="T23" fmla="*/ 48 h 55"/>
                <a:gd name="T24" fmla="*/ 4 w 36"/>
                <a:gd name="T25" fmla="*/ 52 h 55"/>
                <a:gd name="T26" fmla="*/ 10 w 36"/>
                <a:gd name="T27" fmla="*/ 54 h 55"/>
                <a:gd name="T28" fmla="*/ 26 w 36"/>
                <a:gd name="T29" fmla="*/ 48 h 55"/>
                <a:gd name="T30" fmla="*/ 36 w 36"/>
                <a:gd name="T31" fmla="*/ 44 h 55"/>
                <a:gd name="T32" fmla="*/ 33 w 36"/>
                <a:gd name="T33" fmla="*/ 34 h 55"/>
                <a:gd name="T34" fmla="*/ 31 w 36"/>
                <a:gd name="T35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55">
                  <a:moveTo>
                    <a:pt x="31" y="22"/>
                  </a:moveTo>
                  <a:cubicBezTo>
                    <a:pt x="30" y="20"/>
                    <a:pt x="30" y="13"/>
                    <a:pt x="30" y="11"/>
                  </a:cubicBezTo>
                  <a:cubicBezTo>
                    <a:pt x="31" y="8"/>
                    <a:pt x="30" y="6"/>
                    <a:pt x="28" y="6"/>
                  </a:cubicBezTo>
                  <a:cubicBezTo>
                    <a:pt x="28" y="5"/>
                    <a:pt x="27" y="3"/>
                    <a:pt x="27" y="0"/>
                  </a:cubicBezTo>
                  <a:cubicBezTo>
                    <a:pt x="25" y="1"/>
                    <a:pt x="25" y="3"/>
                    <a:pt x="25" y="2"/>
                  </a:cubicBezTo>
                  <a:cubicBezTo>
                    <a:pt x="24" y="1"/>
                    <a:pt x="4" y="0"/>
                    <a:pt x="3" y="2"/>
                  </a:cubicBezTo>
                  <a:cubicBezTo>
                    <a:pt x="2" y="3"/>
                    <a:pt x="5" y="9"/>
                    <a:pt x="5" y="10"/>
                  </a:cubicBezTo>
                  <a:cubicBezTo>
                    <a:pt x="5" y="11"/>
                    <a:pt x="4" y="12"/>
                    <a:pt x="4" y="12"/>
                  </a:cubicBezTo>
                  <a:cubicBezTo>
                    <a:pt x="6" y="16"/>
                    <a:pt x="7" y="23"/>
                    <a:pt x="7" y="25"/>
                  </a:cubicBezTo>
                  <a:cubicBezTo>
                    <a:pt x="7" y="27"/>
                    <a:pt x="3" y="28"/>
                    <a:pt x="3" y="30"/>
                  </a:cubicBezTo>
                  <a:cubicBezTo>
                    <a:pt x="4" y="33"/>
                    <a:pt x="0" y="37"/>
                    <a:pt x="0" y="39"/>
                  </a:cubicBezTo>
                  <a:cubicBezTo>
                    <a:pt x="0" y="40"/>
                    <a:pt x="3" y="47"/>
                    <a:pt x="4" y="48"/>
                  </a:cubicBezTo>
                  <a:cubicBezTo>
                    <a:pt x="4" y="49"/>
                    <a:pt x="4" y="51"/>
                    <a:pt x="4" y="52"/>
                  </a:cubicBezTo>
                  <a:cubicBezTo>
                    <a:pt x="7" y="53"/>
                    <a:pt x="9" y="54"/>
                    <a:pt x="10" y="54"/>
                  </a:cubicBezTo>
                  <a:cubicBezTo>
                    <a:pt x="11" y="55"/>
                    <a:pt x="22" y="50"/>
                    <a:pt x="26" y="48"/>
                  </a:cubicBezTo>
                  <a:cubicBezTo>
                    <a:pt x="30" y="46"/>
                    <a:pt x="33" y="45"/>
                    <a:pt x="36" y="44"/>
                  </a:cubicBezTo>
                  <a:cubicBezTo>
                    <a:pt x="34" y="41"/>
                    <a:pt x="33" y="37"/>
                    <a:pt x="33" y="34"/>
                  </a:cubicBezTo>
                  <a:cubicBezTo>
                    <a:pt x="33" y="30"/>
                    <a:pt x="32" y="25"/>
                    <a:pt x="31" y="2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431256" y="4166236"/>
              <a:ext cx="111137" cy="91765"/>
            </a:xfrm>
            <a:custGeom>
              <a:avLst/>
              <a:gdLst>
                <a:gd name="T0" fmla="*/ 21 w 63"/>
                <a:gd name="T1" fmla="*/ 25 h 48"/>
                <a:gd name="T2" fmla="*/ 25 w 63"/>
                <a:gd name="T3" fmla="*/ 24 h 48"/>
                <a:gd name="T4" fmla="*/ 31 w 63"/>
                <a:gd name="T5" fmla="*/ 23 h 48"/>
                <a:gd name="T6" fmla="*/ 38 w 63"/>
                <a:gd name="T7" fmla="*/ 31 h 48"/>
                <a:gd name="T8" fmla="*/ 39 w 63"/>
                <a:gd name="T9" fmla="*/ 36 h 48"/>
                <a:gd name="T10" fmla="*/ 39 w 63"/>
                <a:gd name="T11" fmla="*/ 37 h 48"/>
                <a:gd name="T12" fmla="*/ 45 w 63"/>
                <a:gd name="T13" fmla="*/ 36 h 48"/>
                <a:gd name="T14" fmla="*/ 48 w 63"/>
                <a:gd name="T15" fmla="*/ 43 h 48"/>
                <a:gd name="T16" fmla="*/ 52 w 63"/>
                <a:gd name="T17" fmla="*/ 46 h 48"/>
                <a:gd name="T18" fmla="*/ 55 w 63"/>
                <a:gd name="T19" fmla="*/ 43 h 48"/>
                <a:gd name="T20" fmla="*/ 57 w 63"/>
                <a:gd name="T21" fmla="*/ 45 h 48"/>
                <a:gd name="T22" fmla="*/ 59 w 63"/>
                <a:gd name="T23" fmla="*/ 42 h 48"/>
                <a:gd name="T24" fmla="*/ 58 w 63"/>
                <a:gd name="T25" fmla="*/ 37 h 48"/>
                <a:gd name="T26" fmla="*/ 62 w 63"/>
                <a:gd name="T27" fmla="*/ 37 h 48"/>
                <a:gd name="T28" fmla="*/ 61 w 63"/>
                <a:gd name="T29" fmla="*/ 31 h 48"/>
                <a:gd name="T30" fmla="*/ 59 w 63"/>
                <a:gd name="T31" fmla="*/ 27 h 48"/>
                <a:gd name="T32" fmla="*/ 59 w 63"/>
                <a:gd name="T33" fmla="*/ 21 h 48"/>
                <a:gd name="T34" fmla="*/ 58 w 63"/>
                <a:gd name="T35" fmla="*/ 20 h 48"/>
                <a:gd name="T36" fmla="*/ 56 w 63"/>
                <a:gd name="T37" fmla="*/ 15 h 48"/>
                <a:gd name="T38" fmla="*/ 56 w 63"/>
                <a:gd name="T39" fmla="*/ 12 h 48"/>
                <a:gd name="T40" fmla="*/ 53 w 63"/>
                <a:gd name="T41" fmla="*/ 8 h 48"/>
                <a:gd name="T42" fmla="*/ 50 w 63"/>
                <a:gd name="T43" fmla="*/ 2 h 48"/>
                <a:gd name="T44" fmla="*/ 44 w 63"/>
                <a:gd name="T45" fmla="*/ 6 h 48"/>
                <a:gd name="T46" fmla="*/ 38 w 63"/>
                <a:gd name="T47" fmla="*/ 5 h 48"/>
                <a:gd name="T48" fmla="*/ 33 w 63"/>
                <a:gd name="T49" fmla="*/ 6 h 48"/>
                <a:gd name="T50" fmla="*/ 31 w 63"/>
                <a:gd name="T51" fmla="*/ 4 h 48"/>
                <a:gd name="T52" fmla="*/ 31 w 63"/>
                <a:gd name="T53" fmla="*/ 2 h 48"/>
                <a:gd name="T54" fmla="*/ 30 w 63"/>
                <a:gd name="T55" fmla="*/ 3 h 48"/>
                <a:gd name="T56" fmla="*/ 18 w 63"/>
                <a:gd name="T57" fmla="*/ 2 h 48"/>
                <a:gd name="T58" fmla="*/ 12 w 63"/>
                <a:gd name="T59" fmla="*/ 0 h 48"/>
                <a:gd name="T60" fmla="*/ 10 w 63"/>
                <a:gd name="T61" fmla="*/ 4 h 48"/>
                <a:gd name="T62" fmla="*/ 10 w 63"/>
                <a:gd name="T63" fmla="*/ 7 h 48"/>
                <a:gd name="T64" fmla="*/ 7 w 63"/>
                <a:gd name="T65" fmla="*/ 9 h 48"/>
                <a:gd name="T66" fmla="*/ 1 w 63"/>
                <a:gd name="T67" fmla="*/ 13 h 48"/>
                <a:gd name="T68" fmla="*/ 0 w 63"/>
                <a:gd name="T69" fmla="*/ 14 h 48"/>
                <a:gd name="T70" fmla="*/ 6 w 63"/>
                <a:gd name="T71" fmla="*/ 21 h 48"/>
                <a:gd name="T72" fmla="*/ 15 w 63"/>
                <a:gd name="T73" fmla="*/ 31 h 48"/>
                <a:gd name="T74" fmla="*/ 21 w 63"/>
                <a:gd name="T75" fmla="*/ 2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" h="48">
                  <a:moveTo>
                    <a:pt x="21" y="25"/>
                  </a:moveTo>
                  <a:cubicBezTo>
                    <a:pt x="21" y="23"/>
                    <a:pt x="23" y="24"/>
                    <a:pt x="25" y="24"/>
                  </a:cubicBezTo>
                  <a:cubicBezTo>
                    <a:pt x="27" y="25"/>
                    <a:pt x="29" y="23"/>
                    <a:pt x="31" y="23"/>
                  </a:cubicBezTo>
                  <a:cubicBezTo>
                    <a:pt x="33" y="23"/>
                    <a:pt x="38" y="29"/>
                    <a:pt x="38" y="31"/>
                  </a:cubicBezTo>
                  <a:cubicBezTo>
                    <a:pt x="38" y="33"/>
                    <a:pt x="38" y="35"/>
                    <a:pt x="39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2" y="36"/>
                    <a:pt x="45" y="36"/>
                    <a:pt x="45" y="36"/>
                  </a:cubicBezTo>
                  <a:cubicBezTo>
                    <a:pt x="46" y="36"/>
                    <a:pt x="48" y="40"/>
                    <a:pt x="48" y="43"/>
                  </a:cubicBezTo>
                  <a:cubicBezTo>
                    <a:pt x="47" y="46"/>
                    <a:pt x="50" y="48"/>
                    <a:pt x="52" y="46"/>
                  </a:cubicBezTo>
                  <a:cubicBezTo>
                    <a:pt x="53" y="44"/>
                    <a:pt x="55" y="42"/>
                    <a:pt x="55" y="43"/>
                  </a:cubicBezTo>
                  <a:cubicBezTo>
                    <a:pt x="55" y="44"/>
                    <a:pt x="56" y="44"/>
                    <a:pt x="57" y="45"/>
                  </a:cubicBezTo>
                  <a:cubicBezTo>
                    <a:pt x="57" y="44"/>
                    <a:pt x="58" y="43"/>
                    <a:pt x="59" y="42"/>
                  </a:cubicBezTo>
                  <a:cubicBezTo>
                    <a:pt x="60" y="41"/>
                    <a:pt x="57" y="39"/>
                    <a:pt x="58" y="37"/>
                  </a:cubicBezTo>
                  <a:cubicBezTo>
                    <a:pt x="59" y="35"/>
                    <a:pt x="61" y="38"/>
                    <a:pt x="62" y="37"/>
                  </a:cubicBezTo>
                  <a:cubicBezTo>
                    <a:pt x="63" y="35"/>
                    <a:pt x="60" y="32"/>
                    <a:pt x="61" y="31"/>
                  </a:cubicBezTo>
                  <a:cubicBezTo>
                    <a:pt x="61" y="30"/>
                    <a:pt x="61" y="28"/>
                    <a:pt x="59" y="27"/>
                  </a:cubicBezTo>
                  <a:cubicBezTo>
                    <a:pt x="58" y="27"/>
                    <a:pt x="59" y="23"/>
                    <a:pt x="59" y="21"/>
                  </a:cubicBezTo>
                  <a:cubicBezTo>
                    <a:pt x="59" y="20"/>
                    <a:pt x="58" y="20"/>
                    <a:pt x="58" y="20"/>
                  </a:cubicBezTo>
                  <a:cubicBezTo>
                    <a:pt x="57" y="18"/>
                    <a:pt x="58" y="15"/>
                    <a:pt x="56" y="15"/>
                  </a:cubicBezTo>
                  <a:cubicBezTo>
                    <a:pt x="54" y="15"/>
                    <a:pt x="55" y="12"/>
                    <a:pt x="56" y="12"/>
                  </a:cubicBezTo>
                  <a:cubicBezTo>
                    <a:pt x="58" y="11"/>
                    <a:pt x="53" y="10"/>
                    <a:pt x="53" y="8"/>
                  </a:cubicBezTo>
                  <a:cubicBezTo>
                    <a:pt x="53" y="6"/>
                    <a:pt x="51" y="2"/>
                    <a:pt x="50" y="2"/>
                  </a:cubicBezTo>
                  <a:cubicBezTo>
                    <a:pt x="49" y="1"/>
                    <a:pt x="45" y="6"/>
                    <a:pt x="44" y="6"/>
                  </a:cubicBezTo>
                  <a:cubicBezTo>
                    <a:pt x="42" y="6"/>
                    <a:pt x="39" y="3"/>
                    <a:pt x="38" y="5"/>
                  </a:cubicBezTo>
                  <a:cubicBezTo>
                    <a:pt x="37" y="8"/>
                    <a:pt x="35" y="4"/>
                    <a:pt x="33" y="6"/>
                  </a:cubicBezTo>
                  <a:cubicBezTo>
                    <a:pt x="32" y="8"/>
                    <a:pt x="31" y="4"/>
                    <a:pt x="31" y="4"/>
                  </a:cubicBezTo>
                  <a:cubicBezTo>
                    <a:pt x="31" y="4"/>
                    <a:pt x="31" y="3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26" y="4"/>
                    <a:pt x="18" y="3"/>
                    <a:pt x="18" y="2"/>
                  </a:cubicBezTo>
                  <a:cubicBezTo>
                    <a:pt x="17" y="1"/>
                    <a:pt x="12" y="0"/>
                    <a:pt x="12" y="0"/>
                  </a:cubicBezTo>
                  <a:cubicBezTo>
                    <a:pt x="12" y="0"/>
                    <a:pt x="12" y="3"/>
                    <a:pt x="10" y="4"/>
                  </a:cubicBezTo>
                  <a:cubicBezTo>
                    <a:pt x="8" y="4"/>
                    <a:pt x="10" y="7"/>
                    <a:pt x="10" y="7"/>
                  </a:cubicBezTo>
                  <a:cubicBezTo>
                    <a:pt x="10" y="8"/>
                    <a:pt x="9" y="9"/>
                    <a:pt x="7" y="9"/>
                  </a:cubicBezTo>
                  <a:cubicBezTo>
                    <a:pt x="6" y="8"/>
                    <a:pt x="2" y="12"/>
                    <a:pt x="1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3" y="16"/>
                    <a:pt x="2" y="19"/>
                    <a:pt x="6" y="21"/>
                  </a:cubicBezTo>
                  <a:cubicBezTo>
                    <a:pt x="9" y="23"/>
                    <a:pt x="13" y="27"/>
                    <a:pt x="15" y="31"/>
                  </a:cubicBezTo>
                  <a:cubicBezTo>
                    <a:pt x="18" y="29"/>
                    <a:pt x="21" y="27"/>
                    <a:pt x="21" y="2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3484128" y="4234472"/>
              <a:ext cx="61503" cy="64706"/>
            </a:xfrm>
            <a:custGeom>
              <a:avLst/>
              <a:gdLst>
                <a:gd name="T0" fmla="*/ 28 w 35"/>
                <a:gd name="T1" fmla="*/ 19 h 34"/>
                <a:gd name="T2" fmla="*/ 26 w 35"/>
                <a:gd name="T3" fmla="*/ 17 h 34"/>
                <a:gd name="T4" fmla="*/ 27 w 35"/>
                <a:gd name="T5" fmla="*/ 11 h 34"/>
                <a:gd name="T6" fmla="*/ 27 w 35"/>
                <a:gd name="T7" fmla="*/ 9 h 34"/>
                <a:gd name="T8" fmla="*/ 25 w 35"/>
                <a:gd name="T9" fmla="*/ 7 h 34"/>
                <a:gd name="T10" fmla="*/ 22 w 35"/>
                <a:gd name="T11" fmla="*/ 10 h 34"/>
                <a:gd name="T12" fmla="*/ 18 w 35"/>
                <a:gd name="T13" fmla="*/ 7 h 34"/>
                <a:gd name="T14" fmla="*/ 15 w 35"/>
                <a:gd name="T15" fmla="*/ 0 h 34"/>
                <a:gd name="T16" fmla="*/ 9 w 35"/>
                <a:gd name="T17" fmla="*/ 1 h 34"/>
                <a:gd name="T18" fmla="*/ 8 w 35"/>
                <a:gd name="T19" fmla="*/ 5 h 34"/>
                <a:gd name="T20" fmla="*/ 2 w 35"/>
                <a:gd name="T21" fmla="*/ 11 h 34"/>
                <a:gd name="T22" fmla="*/ 0 w 35"/>
                <a:gd name="T23" fmla="*/ 14 h 34"/>
                <a:gd name="T24" fmla="*/ 11 w 35"/>
                <a:gd name="T25" fmla="*/ 21 h 34"/>
                <a:gd name="T26" fmla="*/ 30 w 35"/>
                <a:gd name="T27" fmla="*/ 33 h 34"/>
                <a:gd name="T28" fmla="*/ 32 w 35"/>
                <a:gd name="T29" fmla="*/ 34 h 34"/>
                <a:gd name="T30" fmla="*/ 35 w 35"/>
                <a:gd name="T31" fmla="*/ 26 h 34"/>
                <a:gd name="T32" fmla="*/ 28 w 35"/>
                <a:gd name="T33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34">
                  <a:moveTo>
                    <a:pt x="28" y="19"/>
                  </a:moveTo>
                  <a:cubicBezTo>
                    <a:pt x="26" y="18"/>
                    <a:pt x="24" y="18"/>
                    <a:pt x="26" y="17"/>
                  </a:cubicBezTo>
                  <a:cubicBezTo>
                    <a:pt x="27" y="16"/>
                    <a:pt x="27" y="14"/>
                    <a:pt x="27" y="11"/>
                  </a:cubicBezTo>
                  <a:cubicBezTo>
                    <a:pt x="26" y="10"/>
                    <a:pt x="27" y="9"/>
                    <a:pt x="27" y="9"/>
                  </a:cubicBezTo>
                  <a:cubicBezTo>
                    <a:pt x="26" y="8"/>
                    <a:pt x="25" y="8"/>
                    <a:pt x="25" y="7"/>
                  </a:cubicBezTo>
                  <a:cubicBezTo>
                    <a:pt x="25" y="6"/>
                    <a:pt x="23" y="8"/>
                    <a:pt x="22" y="10"/>
                  </a:cubicBezTo>
                  <a:cubicBezTo>
                    <a:pt x="20" y="12"/>
                    <a:pt x="17" y="10"/>
                    <a:pt x="18" y="7"/>
                  </a:cubicBezTo>
                  <a:cubicBezTo>
                    <a:pt x="18" y="4"/>
                    <a:pt x="16" y="0"/>
                    <a:pt x="15" y="0"/>
                  </a:cubicBezTo>
                  <a:cubicBezTo>
                    <a:pt x="15" y="0"/>
                    <a:pt x="12" y="0"/>
                    <a:pt x="9" y="1"/>
                  </a:cubicBezTo>
                  <a:cubicBezTo>
                    <a:pt x="10" y="2"/>
                    <a:pt x="9" y="4"/>
                    <a:pt x="8" y="5"/>
                  </a:cubicBezTo>
                  <a:cubicBezTo>
                    <a:pt x="8" y="7"/>
                    <a:pt x="4" y="9"/>
                    <a:pt x="2" y="11"/>
                  </a:cubicBezTo>
                  <a:cubicBezTo>
                    <a:pt x="1" y="11"/>
                    <a:pt x="1" y="12"/>
                    <a:pt x="0" y="14"/>
                  </a:cubicBezTo>
                  <a:cubicBezTo>
                    <a:pt x="3" y="16"/>
                    <a:pt x="7" y="18"/>
                    <a:pt x="11" y="21"/>
                  </a:cubicBezTo>
                  <a:cubicBezTo>
                    <a:pt x="17" y="26"/>
                    <a:pt x="26" y="32"/>
                    <a:pt x="30" y="33"/>
                  </a:cubicBezTo>
                  <a:cubicBezTo>
                    <a:pt x="31" y="34"/>
                    <a:pt x="32" y="34"/>
                    <a:pt x="32" y="34"/>
                  </a:cubicBezTo>
                  <a:cubicBezTo>
                    <a:pt x="33" y="29"/>
                    <a:pt x="35" y="28"/>
                    <a:pt x="35" y="26"/>
                  </a:cubicBezTo>
                  <a:cubicBezTo>
                    <a:pt x="35" y="23"/>
                    <a:pt x="31" y="21"/>
                    <a:pt x="28" y="1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3458232" y="4209765"/>
              <a:ext cx="43160" cy="51765"/>
            </a:xfrm>
            <a:custGeom>
              <a:avLst/>
              <a:gdLst>
                <a:gd name="T0" fmla="*/ 23 w 25"/>
                <a:gd name="T1" fmla="*/ 18 h 27"/>
                <a:gd name="T2" fmla="*/ 24 w 25"/>
                <a:gd name="T3" fmla="*/ 13 h 27"/>
                <a:gd name="T4" fmla="*/ 23 w 25"/>
                <a:gd name="T5" fmla="*/ 8 h 27"/>
                <a:gd name="T6" fmla="*/ 16 w 25"/>
                <a:gd name="T7" fmla="*/ 0 h 27"/>
                <a:gd name="T8" fmla="*/ 10 w 25"/>
                <a:gd name="T9" fmla="*/ 1 h 27"/>
                <a:gd name="T10" fmla="*/ 6 w 25"/>
                <a:gd name="T11" fmla="*/ 2 h 27"/>
                <a:gd name="T12" fmla="*/ 0 w 25"/>
                <a:gd name="T13" fmla="*/ 8 h 27"/>
                <a:gd name="T14" fmla="*/ 1 w 25"/>
                <a:gd name="T15" fmla="*/ 12 h 27"/>
                <a:gd name="T16" fmla="*/ 8 w 25"/>
                <a:gd name="T17" fmla="*/ 22 h 27"/>
                <a:gd name="T18" fmla="*/ 15 w 25"/>
                <a:gd name="T19" fmla="*/ 27 h 27"/>
                <a:gd name="T20" fmla="*/ 17 w 25"/>
                <a:gd name="T21" fmla="*/ 24 h 27"/>
                <a:gd name="T22" fmla="*/ 23 w 25"/>
                <a:gd name="T2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27">
                  <a:moveTo>
                    <a:pt x="23" y="18"/>
                  </a:moveTo>
                  <a:cubicBezTo>
                    <a:pt x="24" y="17"/>
                    <a:pt x="25" y="15"/>
                    <a:pt x="24" y="13"/>
                  </a:cubicBezTo>
                  <a:cubicBezTo>
                    <a:pt x="23" y="12"/>
                    <a:pt x="23" y="10"/>
                    <a:pt x="23" y="8"/>
                  </a:cubicBezTo>
                  <a:cubicBezTo>
                    <a:pt x="23" y="6"/>
                    <a:pt x="18" y="0"/>
                    <a:pt x="16" y="0"/>
                  </a:cubicBezTo>
                  <a:cubicBezTo>
                    <a:pt x="14" y="0"/>
                    <a:pt x="12" y="2"/>
                    <a:pt x="10" y="1"/>
                  </a:cubicBezTo>
                  <a:cubicBezTo>
                    <a:pt x="8" y="1"/>
                    <a:pt x="6" y="0"/>
                    <a:pt x="6" y="2"/>
                  </a:cubicBezTo>
                  <a:cubicBezTo>
                    <a:pt x="6" y="4"/>
                    <a:pt x="3" y="6"/>
                    <a:pt x="0" y="8"/>
                  </a:cubicBezTo>
                  <a:cubicBezTo>
                    <a:pt x="1" y="9"/>
                    <a:pt x="1" y="10"/>
                    <a:pt x="1" y="12"/>
                  </a:cubicBezTo>
                  <a:cubicBezTo>
                    <a:pt x="3" y="18"/>
                    <a:pt x="5" y="20"/>
                    <a:pt x="8" y="22"/>
                  </a:cubicBezTo>
                  <a:cubicBezTo>
                    <a:pt x="9" y="23"/>
                    <a:pt x="12" y="25"/>
                    <a:pt x="15" y="27"/>
                  </a:cubicBezTo>
                  <a:cubicBezTo>
                    <a:pt x="16" y="25"/>
                    <a:pt x="16" y="24"/>
                    <a:pt x="17" y="24"/>
                  </a:cubicBezTo>
                  <a:cubicBezTo>
                    <a:pt x="19" y="22"/>
                    <a:pt x="23" y="20"/>
                    <a:pt x="23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3402124" y="3913294"/>
              <a:ext cx="124085" cy="108236"/>
            </a:xfrm>
            <a:custGeom>
              <a:avLst/>
              <a:gdLst>
                <a:gd name="T0" fmla="*/ 34 w 71"/>
                <a:gd name="T1" fmla="*/ 44 h 57"/>
                <a:gd name="T2" fmla="*/ 42 w 71"/>
                <a:gd name="T3" fmla="*/ 38 h 57"/>
                <a:gd name="T4" fmla="*/ 42 w 71"/>
                <a:gd name="T5" fmla="*/ 15 h 57"/>
                <a:gd name="T6" fmla="*/ 71 w 71"/>
                <a:gd name="T7" fmla="*/ 15 h 57"/>
                <a:gd name="T8" fmla="*/ 71 w 71"/>
                <a:gd name="T9" fmla="*/ 3 h 57"/>
                <a:gd name="T10" fmla="*/ 65 w 71"/>
                <a:gd name="T11" fmla="*/ 0 h 57"/>
                <a:gd name="T12" fmla="*/ 34 w 71"/>
                <a:gd name="T13" fmla="*/ 0 h 57"/>
                <a:gd name="T14" fmla="*/ 29 w 71"/>
                <a:gd name="T15" fmla="*/ 8 h 57"/>
                <a:gd name="T16" fmla="*/ 18 w 71"/>
                <a:gd name="T17" fmla="*/ 23 h 57"/>
                <a:gd name="T18" fmla="*/ 3 w 71"/>
                <a:gd name="T19" fmla="*/ 49 h 57"/>
                <a:gd name="T20" fmla="*/ 0 w 71"/>
                <a:gd name="T21" fmla="*/ 57 h 57"/>
                <a:gd name="T22" fmla="*/ 34 w 71"/>
                <a:gd name="T23" fmla="*/ 57 h 57"/>
                <a:gd name="T24" fmla="*/ 34 w 71"/>
                <a:gd name="T25" fmla="*/ 4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57">
                  <a:moveTo>
                    <a:pt x="34" y="44"/>
                  </a:moveTo>
                  <a:cubicBezTo>
                    <a:pt x="34" y="42"/>
                    <a:pt x="42" y="40"/>
                    <a:pt x="42" y="38"/>
                  </a:cubicBezTo>
                  <a:cubicBezTo>
                    <a:pt x="42" y="36"/>
                    <a:pt x="42" y="15"/>
                    <a:pt x="42" y="15"/>
                  </a:cubicBezTo>
                  <a:cubicBezTo>
                    <a:pt x="42" y="15"/>
                    <a:pt x="70" y="16"/>
                    <a:pt x="71" y="15"/>
                  </a:cubicBezTo>
                  <a:cubicBezTo>
                    <a:pt x="71" y="15"/>
                    <a:pt x="71" y="9"/>
                    <a:pt x="71" y="3"/>
                  </a:cubicBezTo>
                  <a:cubicBezTo>
                    <a:pt x="70" y="1"/>
                    <a:pt x="71" y="0"/>
                    <a:pt x="65" y="0"/>
                  </a:cubicBezTo>
                  <a:cubicBezTo>
                    <a:pt x="60" y="0"/>
                    <a:pt x="44" y="0"/>
                    <a:pt x="34" y="0"/>
                  </a:cubicBezTo>
                  <a:cubicBezTo>
                    <a:pt x="31" y="2"/>
                    <a:pt x="30" y="5"/>
                    <a:pt x="29" y="8"/>
                  </a:cubicBezTo>
                  <a:cubicBezTo>
                    <a:pt x="27" y="12"/>
                    <a:pt x="18" y="17"/>
                    <a:pt x="18" y="23"/>
                  </a:cubicBezTo>
                  <a:cubicBezTo>
                    <a:pt x="17" y="29"/>
                    <a:pt x="9" y="37"/>
                    <a:pt x="3" y="49"/>
                  </a:cubicBezTo>
                  <a:cubicBezTo>
                    <a:pt x="1" y="53"/>
                    <a:pt x="1" y="55"/>
                    <a:pt x="0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57"/>
                    <a:pt x="34" y="46"/>
                    <a:pt x="34" y="4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3402124" y="3919177"/>
              <a:ext cx="178035" cy="212942"/>
            </a:xfrm>
            <a:custGeom>
              <a:avLst/>
              <a:gdLst>
                <a:gd name="T0" fmla="*/ 8 w 102"/>
                <a:gd name="T1" fmla="*/ 97 h 112"/>
                <a:gd name="T2" fmla="*/ 16 w 102"/>
                <a:gd name="T3" fmla="*/ 97 h 112"/>
                <a:gd name="T4" fmla="*/ 22 w 102"/>
                <a:gd name="T5" fmla="*/ 96 h 112"/>
                <a:gd name="T6" fmla="*/ 27 w 102"/>
                <a:gd name="T7" fmla="*/ 100 h 112"/>
                <a:gd name="T8" fmla="*/ 30 w 102"/>
                <a:gd name="T9" fmla="*/ 100 h 112"/>
                <a:gd name="T10" fmla="*/ 36 w 102"/>
                <a:gd name="T11" fmla="*/ 108 h 112"/>
                <a:gd name="T12" fmla="*/ 40 w 102"/>
                <a:gd name="T13" fmla="*/ 112 h 112"/>
                <a:gd name="T14" fmla="*/ 44 w 102"/>
                <a:gd name="T15" fmla="*/ 109 h 112"/>
                <a:gd name="T16" fmla="*/ 49 w 102"/>
                <a:gd name="T17" fmla="*/ 108 h 112"/>
                <a:gd name="T18" fmla="*/ 54 w 102"/>
                <a:gd name="T19" fmla="*/ 107 h 112"/>
                <a:gd name="T20" fmla="*/ 59 w 102"/>
                <a:gd name="T21" fmla="*/ 107 h 112"/>
                <a:gd name="T22" fmla="*/ 65 w 102"/>
                <a:gd name="T23" fmla="*/ 106 h 112"/>
                <a:gd name="T24" fmla="*/ 98 w 102"/>
                <a:gd name="T25" fmla="*/ 105 h 112"/>
                <a:gd name="T26" fmla="*/ 99 w 102"/>
                <a:gd name="T27" fmla="*/ 98 h 112"/>
                <a:gd name="T28" fmla="*/ 96 w 102"/>
                <a:gd name="T29" fmla="*/ 95 h 112"/>
                <a:gd name="T30" fmla="*/ 88 w 102"/>
                <a:gd name="T31" fmla="*/ 21 h 112"/>
                <a:gd name="T32" fmla="*/ 102 w 102"/>
                <a:gd name="T33" fmla="*/ 21 h 112"/>
                <a:gd name="T34" fmla="*/ 73 w 102"/>
                <a:gd name="T35" fmla="*/ 2 h 112"/>
                <a:gd name="T36" fmla="*/ 71 w 102"/>
                <a:gd name="T37" fmla="*/ 0 h 112"/>
                <a:gd name="T38" fmla="*/ 71 w 102"/>
                <a:gd name="T39" fmla="*/ 12 h 112"/>
                <a:gd name="T40" fmla="*/ 42 w 102"/>
                <a:gd name="T41" fmla="*/ 12 h 112"/>
                <a:gd name="T42" fmla="*/ 42 w 102"/>
                <a:gd name="T43" fmla="*/ 35 h 112"/>
                <a:gd name="T44" fmla="*/ 34 w 102"/>
                <a:gd name="T45" fmla="*/ 41 h 112"/>
                <a:gd name="T46" fmla="*/ 34 w 102"/>
                <a:gd name="T47" fmla="*/ 54 h 112"/>
                <a:gd name="T48" fmla="*/ 0 w 102"/>
                <a:gd name="T49" fmla="*/ 54 h 112"/>
                <a:gd name="T50" fmla="*/ 5 w 102"/>
                <a:gd name="T51" fmla="*/ 64 h 112"/>
                <a:gd name="T52" fmla="*/ 7 w 102"/>
                <a:gd name="T53" fmla="*/ 77 h 112"/>
                <a:gd name="T54" fmla="*/ 4 w 102"/>
                <a:gd name="T55" fmla="*/ 94 h 112"/>
                <a:gd name="T56" fmla="*/ 3 w 102"/>
                <a:gd name="T57" fmla="*/ 101 h 112"/>
                <a:gd name="T58" fmla="*/ 3 w 102"/>
                <a:gd name="T59" fmla="*/ 101 h 112"/>
                <a:gd name="T60" fmla="*/ 8 w 102"/>
                <a:gd name="T61" fmla="*/ 9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" h="112">
                  <a:moveTo>
                    <a:pt x="8" y="97"/>
                  </a:moveTo>
                  <a:cubicBezTo>
                    <a:pt x="11" y="98"/>
                    <a:pt x="16" y="97"/>
                    <a:pt x="16" y="97"/>
                  </a:cubicBezTo>
                  <a:cubicBezTo>
                    <a:pt x="16" y="97"/>
                    <a:pt x="20" y="95"/>
                    <a:pt x="22" y="96"/>
                  </a:cubicBezTo>
                  <a:cubicBezTo>
                    <a:pt x="25" y="98"/>
                    <a:pt x="27" y="100"/>
                    <a:pt x="27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0" y="100"/>
                    <a:pt x="32" y="107"/>
                    <a:pt x="36" y="108"/>
                  </a:cubicBezTo>
                  <a:cubicBezTo>
                    <a:pt x="38" y="109"/>
                    <a:pt x="39" y="111"/>
                    <a:pt x="40" y="112"/>
                  </a:cubicBezTo>
                  <a:cubicBezTo>
                    <a:pt x="42" y="112"/>
                    <a:pt x="44" y="111"/>
                    <a:pt x="44" y="109"/>
                  </a:cubicBezTo>
                  <a:cubicBezTo>
                    <a:pt x="44" y="107"/>
                    <a:pt x="46" y="104"/>
                    <a:pt x="49" y="108"/>
                  </a:cubicBezTo>
                  <a:cubicBezTo>
                    <a:pt x="53" y="111"/>
                    <a:pt x="53" y="108"/>
                    <a:pt x="54" y="107"/>
                  </a:cubicBezTo>
                  <a:cubicBezTo>
                    <a:pt x="55" y="106"/>
                    <a:pt x="57" y="107"/>
                    <a:pt x="59" y="107"/>
                  </a:cubicBezTo>
                  <a:cubicBezTo>
                    <a:pt x="62" y="107"/>
                    <a:pt x="65" y="106"/>
                    <a:pt x="65" y="106"/>
                  </a:cubicBezTo>
                  <a:cubicBezTo>
                    <a:pt x="65" y="106"/>
                    <a:pt x="96" y="106"/>
                    <a:pt x="98" y="105"/>
                  </a:cubicBezTo>
                  <a:cubicBezTo>
                    <a:pt x="99" y="105"/>
                    <a:pt x="99" y="98"/>
                    <a:pt x="99" y="98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87" y="11"/>
                    <a:pt x="74" y="3"/>
                    <a:pt x="73" y="2"/>
                  </a:cubicBezTo>
                  <a:cubicBezTo>
                    <a:pt x="72" y="1"/>
                    <a:pt x="71" y="1"/>
                    <a:pt x="71" y="0"/>
                  </a:cubicBezTo>
                  <a:cubicBezTo>
                    <a:pt x="71" y="6"/>
                    <a:pt x="71" y="12"/>
                    <a:pt x="71" y="12"/>
                  </a:cubicBezTo>
                  <a:cubicBezTo>
                    <a:pt x="70" y="13"/>
                    <a:pt x="42" y="12"/>
                    <a:pt x="42" y="12"/>
                  </a:cubicBezTo>
                  <a:cubicBezTo>
                    <a:pt x="42" y="12"/>
                    <a:pt x="42" y="33"/>
                    <a:pt x="42" y="35"/>
                  </a:cubicBezTo>
                  <a:cubicBezTo>
                    <a:pt x="42" y="37"/>
                    <a:pt x="34" y="39"/>
                    <a:pt x="34" y="41"/>
                  </a:cubicBezTo>
                  <a:cubicBezTo>
                    <a:pt x="34" y="43"/>
                    <a:pt x="34" y="54"/>
                    <a:pt x="34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3" y="62"/>
                    <a:pt x="5" y="64"/>
                  </a:cubicBezTo>
                  <a:cubicBezTo>
                    <a:pt x="8" y="67"/>
                    <a:pt x="3" y="72"/>
                    <a:pt x="7" y="77"/>
                  </a:cubicBezTo>
                  <a:cubicBezTo>
                    <a:pt x="11" y="83"/>
                    <a:pt x="6" y="91"/>
                    <a:pt x="4" y="94"/>
                  </a:cubicBezTo>
                  <a:cubicBezTo>
                    <a:pt x="3" y="96"/>
                    <a:pt x="3" y="98"/>
                    <a:pt x="3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6" y="100"/>
                    <a:pt x="5" y="96"/>
                    <a:pt x="8" y="9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3472258" y="3959177"/>
              <a:ext cx="246011" cy="250589"/>
            </a:xfrm>
            <a:custGeom>
              <a:avLst/>
              <a:gdLst>
                <a:gd name="T0" fmla="*/ 133 w 141"/>
                <a:gd name="T1" fmla="*/ 55 h 132"/>
                <a:gd name="T2" fmla="*/ 129 w 141"/>
                <a:gd name="T3" fmla="*/ 46 h 132"/>
                <a:gd name="T4" fmla="*/ 120 w 141"/>
                <a:gd name="T5" fmla="*/ 43 h 132"/>
                <a:gd name="T6" fmla="*/ 114 w 141"/>
                <a:gd name="T7" fmla="*/ 35 h 132"/>
                <a:gd name="T8" fmla="*/ 62 w 141"/>
                <a:gd name="T9" fmla="*/ 0 h 132"/>
                <a:gd name="T10" fmla="*/ 48 w 141"/>
                <a:gd name="T11" fmla="*/ 0 h 132"/>
                <a:gd name="T12" fmla="*/ 56 w 141"/>
                <a:gd name="T13" fmla="*/ 74 h 132"/>
                <a:gd name="T14" fmla="*/ 59 w 141"/>
                <a:gd name="T15" fmla="*/ 77 h 132"/>
                <a:gd name="T16" fmla="*/ 58 w 141"/>
                <a:gd name="T17" fmla="*/ 84 h 132"/>
                <a:gd name="T18" fmla="*/ 25 w 141"/>
                <a:gd name="T19" fmla="*/ 85 h 132"/>
                <a:gd name="T20" fmla="*/ 19 w 141"/>
                <a:gd name="T21" fmla="*/ 86 h 132"/>
                <a:gd name="T22" fmla="*/ 14 w 141"/>
                <a:gd name="T23" fmla="*/ 86 h 132"/>
                <a:gd name="T24" fmla="*/ 9 w 141"/>
                <a:gd name="T25" fmla="*/ 87 h 132"/>
                <a:gd name="T26" fmla="*/ 4 w 141"/>
                <a:gd name="T27" fmla="*/ 88 h 132"/>
                <a:gd name="T28" fmla="*/ 0 w 141"/>
                <a:gd name="T29" fmla="*/ 91 h 132"/>
                <a:gd name="T30" fmla="*/ 1 w 141"/>
                <a:gd name="T31" fmla="*/ 93 h 132"/>
                <a:gd name="T32" fmla="*/ 2 w 141"/>
                <a:gd name="T33" fmla="*/ 95 h 132"/>
                <a:gd name="T34" fmla="*/ 3 w 141"/>
                <a:gd name="T35" fmla="*/ 101 h 132"/>
                <a:gd name="T36" fmla="*/ 8 w 141"/>
                <a:gd name="T37" fmla="*/ 106 h 132"/>
                <a:gd name="T38" fmla="*/ 8 w 141"/>
                <a:gd name="T39" fmla="*/ 113 h 132"/>
                <a:gd name="T40" fmla="*/ 10 w 141"/>
                <a:gd name="T41" fmla="*/ 115 h 132"/>
                <a:gd name="T42" fmla="*/ 15 w 141"/>
                <a:gd name="T43" fmla="*/ 114 h 132"/>
                <a:gd name="T44" fmla="*/ 21 w 141"/>
                <a:gd name="T45" fmla="*/ 115 h 132"/>
                <a:gd name="T46" fmla="*/ 27 w 141"/>
                <a:gd name="T47" fmla="*/ 111 h 132"/>
                <a:gd name="T48" fmla="*/ 30 w 141"/>
                <a:gd name="T49" fmla="*/ 117 h 132"/>
                <a:gd name="T50" fmla="*/ 33 w 141"/>
                <a:gd name="T51" fmla="*/ 121 h 132"/>
                <a:gd name="T52" fmla="*/ 33 w 141"/>
                <a:gd name="T53" fmla="*/ 124 h 132"/>
                <a:gd name="T54" fmla="*/ 35 w 141"/>
                <a:gd name="T55" fmla="*/ 129 h 132"/>
                <a:gd name="T56" fmla="*/ 39 w 141"/>
                <a:gd name="T57" fmla="*/ 129 h 132"/>
                <a:gd name="T58" fmla="*/ 43 w 141"/>
                <a:gd name="T59" fmla="*/ 130 h 132"/>
                <a:gd name="T60" fmla="*/ 48 w 141"/>
                <a:gd name="T61" fmla="*/ 128 h 132"/>
                <a:gd name="T62" fmla="*/ 52 w 141"/>
                <a:gd name="T63" fmla="*/ 128 h 132"/>
                <a:gd name="T64" fmla="*/ 55 w 141"/>
                <a:gd name="T65" fmla="*/ 129 h 132"/>
                <a:gd name="T66" fmla="*/ 58 w 141"/>
                <a:gd name="T67" fmla="*/ 128 h 132"/>
                <a:gd name="T68" fmla="*/ 60 w 141"/>
                <a:gd name="T69" fmla="*/ 122 h 132"/>
                <a:gd name="T70" fmla="*/ 59 w 141"/>
                <a:gd name="T71" fmla="*/ 116 h 132"/>
                <a:gd name="T72" fmla="*/ 66 w 141"/>
                <a:gd name="T73" fmla="*/ 113 h 132"/>
                <a:gd name="T74" fmla="*/ 69 w 141"/>
                <a:gd name="T75" fmla="*/ 108 h 132"/>
                <a:gd name="T76" fmla="*/ 72 w 141"/>
                <a:gd name="T77" fmla="*/ 102 h 132"/>
                <a:gd name="T78" fmla="*/ 77 w 141"/>
                <a:gd name="T79" fmla="*/ 102 h 132"/>
                <a:gd name="T80" fmla="*/ 81 w 141"/>
                <a:gd name="T81" fmla="*/ 98 h 132"/>
                <a:gd name="T82" fmla="*/ 85 w 141"/>
                <a:gd name="T83" fmla="*/ 96 h 132"/>
                <a:gd name="T84" fmla="*/ 88 w 141"/>
                <a:gd name="T85" fmla="*/ 94 h 132"/>
                <a:gd name="T86" fmla="*/ 95 w 141"/>
                <a:gd name="T87" fmla="*/ 91 h 132"/>
                <a:gd name="T88" fmla="*/ 101 w 141"/>
                <a:gd name="T89" fmla="*/ 88 h 132"/>
                <a:gd name="T90" fmla="*/ 112 w 141"/>
                <a:gd name="T91" fmla="*/ 89 h 132"/>
                <a:gd name="T92" fmla="*/ 119 w 141"/>
                <a:gd name="T93" fmla="*/ 87 h 132"/>
                <a:gd name="T94" fmla="*/ 132 w 141"/>
                <a:gd name="T95" fmla="*/ 85 h 132"/>
                <a:gd name="T96" fmla="*/ 137 w 141"/>
                <a:gd name="T97" fmla="*/ 82 h 132"/>
                <a:gd name="T98" fmla="*/ 140 w 141"/>
                <a:gd name="T99" fmla="*/ 75 h 132"/>
                <a:gd name="T100" fmla="*/ 140 w 141"/>
                <a:gd name="T101" fmla="*/ 53 h 132"/>
                <a:gd name="T102" fmla="*/ 133 w 141"/>
                <a:gd name="T103" fmla="*/ 5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" h="132">
                  <a:moveTo>
                    <a:pt x="133" y="55"/>
                  </a:moveTo>
                  <a:cubicBezTo>
                    <a:pt x="133" y="55"/>
                    <a:pt x="133" y="48"/>
                    <a:pt x="129" y="46"/>
                  </a:cubicBezTo>
                  <a:cubicBezTo>
                    <a:pt x="125" y="43"/>
                    <a:pt x="120" y="43"/>
                    <a:pt x="120" y="43"/>
                  </a:cubicBezTo>
                  <a:cubicBezTo>
                    <a:pt x="120" y="43"/>
                    <a:pt x="117" y="37"/>
                    <a:pt x="114" y="35"/>
                  </a:cubicBezTo>
                  <a:cubicBezTo>
                    <a:pt x="113" y="34"/>
                    <a:pt x="85" y="15"/>
                    <a:pt x="6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84"/>
                    <a:pt x="58" y="84"/>
                  </a:cubicBezTo>
                  <a:cubicBezTo>
                    <a:pt x="56" y="85"/>
                    <a:pt x="25" y="85"/>
                    <a:pt x="25" y="85"/>
                  </a:cubicBezTo>
                  <a:cubicBezTo>
                    <a:pt x="25" y="85"/>
                    <a:pt x="22" y="86"/>
                    <a:pt x="19" y="86"/>
                  </a:cubicBezTo>
                  <a:cubicBezTo>
                    <a:pt x="17" y="86"/>
                    <a:pt x="15" y="85"/>
                    <a:pt x="14" y="86"/>
                  </a:cubicBezTo>
                  <a:cubicBezTo>
                    <a:pt x="13" y="87"/>
                    <a:pt x="13" y="90"/>
                    <a:pt x="9" y="87"/>
                  </a:cubicBezTo>
                  <a:cubicBezTo>
                    <a:pt x="6" y="83"/>
                    <a:pt x="4" y="86"/>
                    <a:pt x="4" y="88"/>
                  </a:cubicBezTo>
                  <a:cubicBezTo>
                    <a:pt x="4" y="90"/>
                    <a:pt x="2" y="91"/>
                    <a:pt x="0" y="91"/>
                  </a:cubicBezTo>
                  <a:cubicBezTo>
                    <a:pt x="0" y="92"/>
                    <a:pt x="1" y="93"/>
                    <a:pt x="1" y="93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9"/>
                    <a:pt x="3" y="101"/>
                  </a:cubicBezTo>
                  <a:cubicBezTo>
                    <a:pt x="5" y="102"/>
                    <a:pt x="8" y="105"/>
                    <a:pt x="8" y="106"/>
                  </a:cubicBezTo>
                  <a:cubicBezTo>
                    <a:pt x="8" y="107"/>
                    <a:pt x="8" y="113"/>
                    <a:pt x="8" y="113"/>
                  </a:cubicBezTo>
                  <a:cubicBezTo>
                    <a:pt x="8" y="113"/>
                    <a:pt x="9" y="117"/>
                    <a:pt x="10" y="115"/>
                  </a:cubicBezTo>
                  <a:cubicBezTo>
                    <a:pt x="12" y="113"/>
                    <a:pt x="14" y="117"/>
                    <a:pt x="15" y="114"/>
                  </a:cubicBezTo>
                  <a:cubicBezTo>
                    <a:pt x="16" y="112"/>
                    <a:pt x="19" y="115"/>
                    <a:pt x="21" y="115"/>
                  </a:cubicBezTo>
                  <a:cubicBezTo>
                    <a:pt x="22" y="115"/>
                    <a:pt x="26" y="110"/>
                    <a:pt x="27" y="111"/>
                  </a:cubicBezTo>
                  <a:cubicBezTo>
                    <a:pt x="28" y="111"/>
                    <a:pt x="30" y="115"/>
                    <a:pt x="30" y="117"/>
                  </a:cubicBezTo>
                  <a:cubicBezTo>
                    <a:pt x="30" y="119"/>
                    <a:pt x="35" y="120"/>
                    <a:pt x="33" y="121"/>
                  </a:cubicBezTo>
                  <a:cubicBezTo>
                    <a:pt x="32" y="121"/>
                    <a:pt x="31" y="124"/>
                    <a:pt x="33" y="124"/>
                  </a:cubicBezTo>
                  <a:cubicBezTo>
                    <a:pt x="35" y="124"/>
                    <a:pt x="34" y="127"/>
                    <a:pt x="35" y="129"/>
                  </a:cubicBezTo>
                  <a:cubicBezTo>
                    <a:pt x="36" y="130"/>
                    <a:pt x="38" y="131"/>
                    <a:pt x="39" y="129"/>
                  </a:cubicBezTo>
                  <a:cubicBezTo>
                    <a:pt x="40" y="127"/>
                    <a:pt x="42" y="129"/>
                    <a:pt x="43" y="130"/>
                  </a:cubicBezTo>
                  <a:cubicBezTo>
                    <a:pt x="44" y="132"/>
                    <a:pt x="47" y="130"/>
                    <a:pt x="48" y="128"/>
                  </a:cubicBezTo>
                  <a:cubicBezTo>
                    <a:pt x="48" y="126"/>
                    <a:pt x="52" y="125"/>
                    <a:pt x="52" y="128"/>
                  </a:cubicBezTo>
                  <a:cubicBezTo>
                    <a:pt x="52" y="130"/>
                    <a:pt x="53" y="130"/>
                    <a:pt x="55" y="129"/>
                  </a:cubicBezTo>
                  <a:cubicBezTo>
                    <a:pt x="56" y="128"/>
                    <a:pt x="57" y="128"/>
                    <a:pt x="58" y="128"/>
                  </a:cubicBezTo>
                  <a:cubicBezTo>
                    <a:pt x="58" y="125"/>
                    <a:pt x="59" y="122"/>
                    <a:pt x="60" y="122"/>
                  </a:cubicBezTo>
                  <a:cubicBezTo>
                    <a:pt x="61" y="120"/>
                    <a:pt x="58" y="117"/>
                    <a:pt x="59" y="116"/>
                  </a:cubicBezTo>
                  <a:cubicBezTo>
                    <a:pt x="61" y="116"/>
                    <a:pt x="65" y="117"/>
                    <a:pt x="66" y="113"/>
                  </a:cubicBezTo>
                  <a:cubicBezTo>
                    <a:pt x="67" y="110"/>
                    <a:pt x="69" y="108"/>
                    <a:pt x="69" y="108"/>
                  </a:cubicBezTo>
                  <a:cubicBezTo>
                    <a:pt x="69" y="108"/>
                    <a:pt x="69" y="100"/>
                    <a:pt x="72" y="102"/>
                  </a:cubicBezTo>
                  <a:cubicBezTo>
                    <a:pt x="74" y="103"/>
                    <a:pt x="77" y="105"/>
                    <a:pt x="77" y="102"/>
                  </a:cubicBezTo>
                  <a:cubicBezTo>
                    <a:pt x="77" y="99"/>
                    <a:pt x="80" y="101"/>
                    <a:pt x="81" y="98"/>
                  </a:cubicBezTo>
                  <a:cubicBezTo>
                    <a:pt x="81" y="95"/>
                    <a:pt x="83" y="95"/>
                    <a:pt x="85" y="96"/>
                  </a:cubicBezTo>
                  <a:cubicBezTo>
                    <a:pt x="86" y="96"/>
                    <a:pt x="88" y="96"/>
                    <a:pt x="88" y="94"/>
                  </a:cubicBezTo>
                  <a:cubicBezTo>
                    <a:pt x="88" y="93"/>
                    <a:pt x="92" y="93"/>
                    <a:pt x="95" y="91"/>
                  </a:cubicBezTo>
                  <a:cubicBezTo>
                    <a:pt x="98" y="89"/>
                    <a:pt x="100" y="87"/>
                    <a:pt x="101" y="88"/>
                  </a:cubicBezTo>
                  <a:cubicBezTo>
                    <a:pt x="103" y="90"/>
                    <a:pt x="111" y="89"/>
                    <a:pt x="112" y="89"/>
                  </a:cubicBezTo>
                  <a:cubicBezTo>
                    <a:pt x="113" y="88"/>
                    <a:pt x="116" y="86"/>
                    <a:pt x="119" y="87"/>
                  </a:cubicBezTo>
                  <a:cubicBezTo>
                    <a:pt x="122" y="87"/>
                    <a:pt x="129" y="85"/>
                    <a:pt x="132" y="85"/>
                  </a:cubicBezTo>
                  <a:cubicBezTo>
                    <a:pt x="135" y="85"/>
                    <a:pt x="136" y="83"/>
                    <a:pt x="137" y="82"/>
                  </a:cubicBezTo>
                  <a:cubicBezTo>
                    <a:pt x="138" y="81"/>
                    <a:pt x="139" y="76"/>
                    <a:pt x="140" y="75"/>
                  </a:cubicBezTo>
                  <a:cubicBezTo>
                    <a:pt x="141" y="75"/>
                    <a:pt x="140" y="59"/>
                    <a:pt x="140" y="53"/>
                  </a:cubicBezTo>
                  <a:cubicBezTo>
                    <a:pt x="137" y="54"/>
                    <a:pt x="133" y="55"/>
                    <a:pt x="133" y="5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3573684" y="4123883"/>
              <a:ext cx="119769" cy="95295"/>
            </a:xfrm>
            <a:custGeom>
              <a:avLst/>
              <a:gdLst>
                <a:gd name="T0" fmla="*/ 68 w 69"/>
                <a:gd name="T1" fmla="*/ 28 h 50"/>
                <a:gd name="T2" fmla="*/ 65 w 69"/>
                <a:gd name="T3" fmla="*/ 26 h 50"/>
                <a:gd name="T4" fmla="*/ 64 w 69"/>
                <a:gd name="T5" fmla="*/ 22 h 50"/>
                <a:gd name="T6" fmla="*/ 60 w 69"/>
                <a:gd name="T7" fmla="*/ 22 h 50"/>
                <a:gd name="T8" fmla="*/ 57 w 69"/>
                <a:gd name="T9" fmla="*/ 19 h 50"/>
                <a:gd name="T10" fmla="*/ 55 w 69"/>
                <a:gd name="T11" fmla="*/ 16 h 50"/>
                <a:gd name="T12" fmla="*/ 51 w 69"/>
                <a:gd name="T13" fmla="*/ 12 h 50"/>
                <a:gd name="T14" fmla="*/ 49 w 69"/>
                <a:gd name="T15" fmla="*/ 7 h 50"/>
                <a:gd name="T16" fmla="*/ 48 w 69"/>
                <a:gd name="T17" fmla="*/ 2 h 50"/>
                <a:gd name="T18" fmla="*/ 43 w 69"/>
                <a:gd name="T19" fmla="*/ 1 h 50"/>
                <a:gd name="T20" fmla="*/ 37 w 69"/>
                <a:gd name="T21" fmla="*/ 4 h 50"/>
                <a:gd name="T22" fmla="*/ 30 w 69"/>
                <a:gd name="T23" fmla="*/ 7 h 50"/>
                <a:gd name="T24" fmla="*/ 27 w 69"/>
                <a:gd name="T25" fmla="*/ 9 h 50"/>
                <a:gd name="T26" fmla="*/ 23 w 69"/>
                <a:gd name="T27" fmla="*/ 11 h 50"/>
                <a:gd name="T28" fmla="*/ 19 w 69"/>
                <a:gd name="T29" fmla="*/ 15 h 50"/>
                <a:gd name="T30" fmla="*/ 14 w 69"/>
                <a:gd name="T31" fmla="*/ 15 h 50"/>
                <a:gd name="T32" fmla="*/ 11 w 69"/>
                <a:gd name="T33" fmla="*/ 21 h 50"/>
                <a:gd name="T34" fmla="*/ 8 w 69"/>
                <a:gd name="T35" fmla="*/ 26 h 50"/>
                <a:gd name="T36" fmla="*/ 1 w 69"/>
                <a:gd name="T37" fmla="*/ 29 h 50"/>
                <a:gd name="T38" fmla="*/ 2 w 69"/>
                <a:gd name="T39" fmla="*/ 35 h 50"/>
                <a:gd name="T40" fmla="*/ 0 w 69"/>
                <a:gd name="T41" fmla="*/ 41 h 50"/>
                <a:gd name="T42" fmla="*/ 4 w 69"/>
                <a:gd name="T43" fmla="*/ 44 h 50"/>
                <a:gd name="T44" fmla="*/ 11 w 69"/>
                <a:gd name="T45" fmla="*/ 47 h 50"/>
                <a:gd name="T46" fmla="*/ 21 w 69"/>
                <a:gd name="T47" fmla="*/ 46 h 50"/>
                <a:gd name="T48" fmla="*/ 24 w 69"/>
                <a:gd name="T49" fmla="*/ 45 h 50"/>
                <a:gd name="T50" fmla="*/ 22 w 69"/>
                <a:gd name="T51" fmla="*/ 37 h 50"/>
                <a:gd name="T52" fmla="*/ 44 w 69"/>
                <a:gd name="T53" fmla="*/ 37 h 50"/>
                <a:gd name="T54" fmla="*/ 47 w 69"/>
                <a:gd name="T55" fmla="*/ 35 h 50"/>
                <a:gd name="T56" fmla="*/ 54 w 69"/>
                <a:gd name="T57" fmla="*/ 36 h 50"/>
                <a:gd name="T58" fmla="*/ 59 w 69"/>
                <a:gd name="T59" fmla="*/ 33 h 50"/>
                <a:gd name="T60" fmla="*/ 66 w 69"/>
                <a:gd name="T61" fmla="*/ 31 h 50"/>
                <a:gd name="T62" fmla="*/ 68 w 69"/>
                <a:gd name="T63" fmla="*/ 28 h 50"/>
                <a:gd name="T64" fmla="*/ 68 w 69"/>
                <a:gd name="T65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50">
                  <a:moveTo>
                    <a:pt x="68" y="28"/>
                  </a:moveTo>
                  <a:cubicBezTo>
                    <a:pt x="67" y="27"/>
                    <a:pt x="65" y="26"/>
                    <a:pt x="65" y="26"/>
                  </a:cubicBezTo>
                  <a:cubicBezTo>
                    <a:pt x="64" y="26"/>
                    <a:pt x="65" y="22"/>
                    <a:pt x="64" y="22"/>
                  </a:cubicBezTo>
                  <a:cubicBezTo>
                    <a:pt x="64" y="21"/>
                    <a:pt x="62" y="23"/>
                    <a:pt x="60" y="22"/>
                  </a:cubicBezTo>
                  <a:cubicBezTo>
                    <a:pt x="59" y="22"/>
                    <a:pt x="58" y="19"/>
                    <a:pt x="57" y="19"/>
                  </a:cubicBezTo>
                  <a:cubicBezTo>
                    <a:pt x="55" y="19"/>
                    <a:pt x="55" y="18"/>
                    <a:pt x="55" y="16"/>
                  </a:cubicBezTo>
                  <a:cubicBezTo>
                    <a:pt x="55" y="14"/>
                    <a:pt x="53" y="13"/>
                    <a:pt x="51" y="12"/>
                  </a:cubicBezTo>
                  <a:cubicBezTo>
                    <a:pt x="50" y="11"/>
                    <a:pt x="49" y="7"/>
                    <a:pt x="49" y="7"/>
                  </a:cubicBezTo>
                  <a:cubicBezTo>
                    <a:pt x="48" y="7"/>
                    <a:pt x="48" y="4"/>
                    <a:pt x="48" y="2"/>
                  </a:cubicBezTo>
                  <a:cubicBezTo>
                    <a:pt x="46" y="2"/>
                    <a:pt x="44" y="2"/>
                    <a:pt x="43" y="1"/>
                  </a:cubicBezTo>
                  <a:cubicBezTo>
                    <a:pt x="42" y="0"/>
                    <a:pt x="40" y="2"/>
                    <a:pt x="37" y="4"/>
                  </a:cubicBezTo>
                  <a:cubicBezTo>
                    <a:pt x="34" y="6"/>
                    <a:pt x="30" y="6"/>
                    <a:pt x="30" y="7"/>
                  </a:cubicBezTo>
                  <a:cubicBezTo>
                    <a:pt x="30" y="9"/>
                    <a:pt x="28" y="9"/>
                    <a:pt x="27" y="9"/>
                  </a:cubicBezTo>
                  <a:cubicBezTo>
                    <a:pt x="25" y="8"/>
                    <a:pt x="23" y="8"/>
                    <a:pt x="23" y="11"/>
                  </a:cubicBezTo>
                  <a:cubicBezTo>
                    <a:pt x="22" y="14"/>
                    <a:pt x="19" y="12"/>
                    <a:pt x="19" y="15"/>
                  </a:cubicBezTo>
                  <a:cubicBezTo>
                    <a:pt x="19" y="18"/>
                    <a:pt x="16" y="16"/>
                    <a:pt x="14" y="15"/>
                  </a:cubicBezTo>
                  <a:cubicBezTo>
                    <a:pt x="11" y="13"/>
                    <a:pt x="11" y="21"/>
                    <a:pt x="11" y="21"/>
                  </a:cubicBezTo>
                  <a:cubicBezTo>
                    <a:pt x="11" y="21"/>
                    <a:pt x="9" y="23"/>
                    <a:pt x="8" y="26"/>
                  </a:cubicBezTo>
                  <a:cubicBezTo>
                    <a:pt x="7" y="30"/>
                    <a:pt x="3" y="29"/>
                    <a:pt x="1" y="29"/>
                  </a:cubicBezTo>
                  <a:cubicBezTo>
                    <a:pt x="0" y="30"/>
                    <a:pt x="3" y="33"/>
                    <a:pt x="2" y="35"/>
                  </a:cubicBezTo>
                  <a:cubicBezTo>
                    <a:pt x="1" y="35"/>
                    <a:pt x="0" y="38"/>
                    <a:pt x="0" y="41"/>
                  </a:cubicBezTo>
                  <a:cubicBezTo>
                    <a:pt x="1" y="41"/>
                    <a:pt x="3" y="43"/>
                    <a:pt x="4" y="44"/>
                  </a:cubicBezTo>
                  <a:cubicBezTo>
                    <a:pt x="4" y="45"/>
                    <a:pt x="9" y="50"/>
                    <a:pt x="11" y="47"/>
                  </a:cubicBezTo>
                  <a:cubicBezTo>
                    <a:pt x="13" y="45"/>
                    <a:pt x="20" y="45"/>
                    <a:pt x="21" y="46"/>
                  </a:cubicBezTo>
                  <a:cubicBezTo>
                    <a:pt x="23" y="47"/>
                    <a:pt x="24" y="47"/>
                    <a:pt x="24" y="45"/>
                  </a:cubicBezTo>
                  <a:cubicBezTo>
                    <a:pt x="24" y="44"/>
                    <a:pt x="21" y="38"/>
                    <a:pt x="22" y="37"/>
                  </a:cubicBezTo>
                  <a:cubicBezTo>
                    <a:pt x="23" y="35"/>
                    <a:pt x="43" y="36"/>
                    <a:pt x="44" y="37"/>
                  </a:cubicBezTo>
                  <a:cubicBezTo>
                    <a:pt x="44" y="39"/>
                    <a:pt x="44" y="35"/>
                    <a:pt x="47" y="35"/>
                  </a:cubicBezTo>
                  <a:cubicBezTo>
                    <a:pt x="49" y="35"/>
                    <a:pt x="53" y="37"/>
                    <a:pt x="54" y="36"/>
                  </a:cubicBezTo>
                  <a:cubicBezTo>
                    <a:pt x="56" y="36"/>
                    <a:pt x="58" y="33"/>
                    <a:pt x="59" y="33"/>
                  </a:cubicBezTo>
                  <a:cubicBezTo>
                    <a:pt x="61" y="33"/>
                    <a:pt x="65" y="33"/>
                    <a:pt x="66" y="31"/>
                  </a:cubicBezTo>
                  <a:cubicBezTo>
                    <a:pt x="67" y="30"/>
                    <a:pt x="69" y="30"/>
                    <a:pt x="68" y="28"/>
                  </a:cubicBezTo>
                  <a:cubicBezTo>
                    <a:pt x="68" y="28"/>
                    <a:pt x="68" y="28"/>
                    <a:pt x="68" y="2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3656767" y="3985059"/>
              <a:ext cx="228747" cy="194119"/>
            </a:xfrm>
            <a:custGeom>
              <a:avLst/>
              <a:gdLst>
                <a:gd name="T0" fmla="*/ 125 w 131"/>
                <a:gd name="T1" fmla="*/ 15 h 102"/>
                <a:gd name="T2" fmla="*/ 124 w 131"/>
                <a:gd name="T3" fmla="*/ 4 h 102"/>
                <a:gd name="T4" fmla="*/ 118 w 131"/>
                <a:gd name="T5" fmla="*/ 7 h 102"/>
                <a:gd name="T6" fmla="*/ 112 w 131"/>
                <a:gd name="T7" fmla="*/ 2 h 102"/>
                <a:gd name="T8" fmla="*/ 100 w 131"/>
                <a:gd name="T9" fmla="*/ 0 h 102"/>
                <a:gd name="T10" fmla="*/ 64 w 131"/>
                <a:gd name="T11" fmla="*/ 22 h 102"/>
                <a:gd name="T12" fmla="*/ 49 w 131"/>
                <a:gd name="T13" fmla="*/ 35 h 102"/>
                <a:gd name="T14" fmla="*/ 36 w 131"/>
                <a:gd name="T15" fmla="*/ 39 h 102"/>
                <a:gd name="T16" fmla="*/ 34 w 131"/>
                <a:gd name="T17" fmla="*/ 39 h 102"/>
                <a:gd name="T18" fmla="*/ 34 w 131"/>
                <a:gd name="T19" fmla="*/ 61 h 102"/>
                <a:gd name="T20" fmla="*/ 31 w 131"/>
                <a:gd name="T21" fmla="*/ 68 h 102"/>
                <a:gd name="T22" fmla="*/ 26 w 131"/>
                <a:gd name="T23" fmla="*/ 71 h 102"/>
                <a:gd name="T24" fmla="*/ 13 w 131"/>
                <a:gd name="T25" fmla="*/ 73 h 102"/>
                <a:gd name="T26" fmla="*/ 6 w 131"/>
                <a:gd name="T27" fmla="*/ 75 h 102"/>
                <a:gd name="T28" fmla="*/ 0 w 131"/>
                <a:gd name="T29" fmla="*/ 75 h 102"/>
                <a:gd name="T30" fmla="*/ 1 w 131"/>
                <a:gd name="T31" fmla="*/ 80 h 102"/>
                <a:gd name="T32" fmla="*/ 3 w 131"/>
                <a:gd name="T33" fmla="*/ 85 h 102"/>
                <a:gd name="T34" fmla="*/ 7 w 131"/>
                <a:gd name="T35" fmla="*/ 89 h 102"/>
                <a:gd name="T36" fmla="*/ 9 w 131"/>
                <a:gd name="T37" fmla="*/ 92 h 102"/>
                <a:gd name="T38" fmla="*/ 12 w 131"/>
                <a:gd name="T39" fmla="*/ 95 h 102"/>
                <a:gd name="T40" fmla="*/ 16 w 131"/>
                <a:gd name="T41" fmla="*/ 95 h 102"/>
                <a:gd name="T42" fmla="*/ 17 w 131"/>
                <a:gd name="T43" fmla="*/ 99 h 102"/>
                <a:gd name="T44" fmla="*/ 20 w 131"/>
                <a:gd name="T45" fmla="*/ 101 h 102"/>
                <a:gd name="T46" fmla="*/ 23 w 131"/>
                <a:gd name="T47" fmla="*/ 97 h 102"/>
                <a:gd name="T48" fmla="*/ 26 w 131"/>
                <a:gd name="T49" fmla="*/ 101 h 102"/>
                <a:gd name="T50" fmla="*/ 30 w 131"/>
                <a:gd name="T51" fmla="*/ 100 h 102"/>
                <a:gd name="T52" fmla="*/ 33 w 131"/>
                <a:gd name="T53" fmla="*/ 94 h 102"/>
                <a:gd name="T54" fmla="*/ 35 w 131"/>
                <a:gd name="T55" fmla="*/ 87 h 102"/>
                <a:gd name="T56" fmla="*/ 43 w 131"/>
                <a:gd name="T57" fmla="*/ 87 h 102"/>
                <a:gd name="T58" fmla="*/ 48 w 131"/>
                <a:gd name="T59" fmla="*/ 85 h 102"/>
                <a:gd name="T60" fmla="*/ 55 w 131"/>
                <a:gd name="T61" fmla="*/ 87 h 102"/>
                <a:gd name="T62" fmla="*/ 59 w 131"/>
                <a:gd name="T63" fmla="*/ 92 h 102"/>
                <a:gd name="T64" fmla="*/ 66 w 131"/>
                <a:gd name="T65" fmla="*/ 90 h 102"/>
                <a:gd name="T66" fmla="*/ 73 w 131"/>
                <a:gd name="T67" fmla="*/ 93 h 102"/>
                <a:gd name="T68" fmla="*/ 81 w 131"/>
                <a:gd name="T69" fmla="*/ 93 h 102"/>
                <a:gd name="T70" fmla="*/ 87 w 131"/>
                <a:gd name="T71" fmla="*/ 89 h 102"/>
                <a:gd name="T72" fmla="*/ 98 w 131"/>
                <a:gd name="T73" fmla="*/ 89 h 102"/>
                <a:gd name="T74" fmla="*/ 105 w 131"/>
                <a:gd name="T75" fmla="*/ 91 h 102"/>
                <a:gd name="T76" fmla="*/ 111 w 131"/>
                <a:gd name="T77" fmla="*/ 86 h 102"/>
                <a:gd name="T78" fmla="*/ 112 w 131"/>
                <a:gd name="T79" fmla="*/ 86 h 102"/>
                <a:gd name="T80" fmla="*/ 112 w 131"/>
                <a:gd name="T81" fmla="*/ 83 h 102"/>
                <a:gd name="T82" fmla="*/ 114 w 131"/>
                <a:gd name="T83" fmla="*/ 76 h 102"/>
                <a:gd name="T84" fmla="*/ 127 w 131"/>
                <a:gd name="T85" fmla="*/ 59 h 102"/>
                <a:gd name="T86" fmla="*/ 128 w 131"/>
                <a:gd name="T87" fmla="*/ 38 h 102"/>
                <a:gd name="T88" fmla="*/ 130 w 131"/>
                <a:gd name="T89" fmla="*/ 29 h 102"/>
                <a:gd name="T90" fmla="*/ 128 w 131"/>
                <a:gd name="T91" fmla="*/ 22 h 102"/>
                <a:gd name="T92" fmla="*/ 125 w 131"/>
                <a:gd name="T93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1" h="102">
                  <a:moveTo>
                    <a:pt x="125" y="15"/>
                  </a:moveTo>
                  <a:cubicBezTo>
                    <a:pt x="125" y="13"/>
                    <a:pt x="125" y="8"/>
                    <a:pt x="124" y="4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7"/>
                    <a:pt x="116" y="5"/>
                    <a:pt x="112" y="2"/>
                  </a:cubicBezTo>
                  <a:cubicBezTo>
                    <a:pt x="109" y="0"/>
                    <a:pt x="100" y="0"/>
                    <a:pt x="100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38" y="38"/>
                    <a:pt x="36" y="39"/>
                  </a:cubicBezTo>
                  <a:cubicBezTo>
                    <a:pt x="35" y="39"/>
                    <a:pt x="35" y="39"/>
                    <a:pt x="34" y="39"/>
                  </a:cubicBezTo>
                  <a:cubicBezTo>
                    <a:pt x="34" y="45"/>
                    <a:pt x="35" y="61"/>
                    <a:pt x="34" y="61"/>
                  </a:cubicBezTo>
                  <a:cubicBezTo>
                    <a:pt x="33" y="62"/>
                    <a:pt x="32" y="67"/>
                    <a:pt x="31" y="68"/>
                  </a:cubicBezTo>
                  <a:cubicBezTo>
                    <a:pt x="30" y="69"/>
                    <a:pt x="29" y="71"/>
                    <a:pt x="26" y="71"/>
                  </a:cubicBezTo>
                  <a:cubicBezTo>
                    <a:pt x="23" y="71"/>
                    <a:pt x="16" y="73"/>
                    <a:pt x="13" y="73"/>
                  </a:cubicBezTo>
                  <a:cubicBezTo>
                    <a:pt x="10" y="72"/>
                    <a:pt x="7" y="74"/>
                    <a:pt x="6" y="75"/>
                  </a:cubicBezTo>
                  <a:cubicBezTo>
                    <a:pt x="5" y="75"/>
                    <a:pt x="3" y="75"/>
                    <a:pt x="0" y="75"/>
                  </a:cubicBezTo>
                  <a:cubicBezTo>
                    <a:pt x="0" y="77"/>
                    <a:pt x="0" y="80"/>
                    <a:pt x="1" y="80"/>
                  </a:cubicBezTo>
                  <a:cubicBezTo>
                    <a:pt x="1" y="80"/>
                    <a:pt x="2" y="84"/>
                    <a:pt x="3" y="85"/>
                  </a:cubicBezTo>
                  <a:cubicBezTo>
                    <a:pt x="5" y="86"/>
                    <a:pt x="7" y="87"/>
                    <a:pt x="7" y="89"/>
                  </a:cubicBezTo>
                  <a:cubicBezTo>
                    <a:pt x="7" y="91"/>
                    <a:pt x="7" y="92"/>
                    <a:pt x="9" y="92"/>
                  </a:cubicBezTo>
                  <a:cubicBezTo>
                    <a:pt x="10" y="92"/>
                    <a:pt x="11" y="95"/>
                    <a:pt x="12" y="95"/>
                  </a:cubicBezTo>
                  <a:cubicBezTo>
                    <a:pt x="14" y="96"/>
                    <a:pt x="16" y="94"/>
                    <a:pt x="16" y="95"/>
                  </a:cubicBezTo>
                  <a:cubicBezTo>
                    <a:pt x="17" y="95"/>
                    <a:pt x="16" y="99"/>
                    <a:pt x="17" y="99"/>
                  </a:cubicBezTo>
                  <a:cubicBezTo>
                    <a:pt x="17" y="99"/>
                    <a:pt x="19" y="100"/>
                    <a:pt x="20" y="101"/>
                  </a:cubicBezTo>
                  <a:cubicBezTo>
                    <a:pt x="20" y="99"/>
                    <a:pt x="21" y="96"/>
                    <a:pt x="23" y="97"/>
                  </a:cubicBezTo>
                  <a:cubicBezTo>
                    <a:pt x="26" y="98"/>
                    <a:pt x="24" y="100"/>
                    <a:pt x="26" y="101"/>
                  </a:cubicBezTo>
                  <a:cubicBezTo>
                    <a:pt x="28" y="102"/>
                    <a:pt x="30" y="101"/>
                    <a:pt x="30" y="100"/>
                  </a:cubicBezTo>
                  <a:cubicBezTo>
                    <a:pt x="30" y="98"/>
                    <a:pt x="33" y="94"/>
                    <a:pt x="33" y="94"/>
                  </a:cubicBezTo>
                  <a:cubicBezTo>
                    <a:pt x="34" y="93"/>
                    <a:pt x="34" y="88"/>
                    <a:pt x="35" y="87"/>
                  </a:cubicBezTo>
                  <a:cubicBezTo>
                    <a:pt x="37" y="86"/>
                    <a:pt x="41" y="87"/>
                    <a:pt x="43" y="87"/>
                  </a:cubicBezTo>
                  <a:cubicBezTo>
                    <a:pt x="45" y="87"/>
                    <a:pt x="46" y="83"/>
                    <a:pt x="48" y="85"/>
                  </a:cubicBezTo>
                  <a:cubicBezTo>
                    <a:pt x="50" y="87"/>
                    <a:pt x="53" y="85"/>
                    <a:pt x="55" y="87"/>
                  </a:cubicBezTo>
                  <a:cubicBezTo>
                    <a:pt x="56" y="89"/>
                    <a:pt x="57" y="93"/>
                    <a:pt x="59" y="92"/>
                  </a:cubicBezTo>
                  <a:cubicBezTo>
                    <a:pt x="62" y="90"/>
                    <a:pt x="65" y="90"/>
                    <a:pt x="66" y="90"/>
                  </a:cubicBezTo>
                  <a:cubicBezTo>
                    <a:pt x="68" y="90"/>
                    <a:pt x="71" y="93"/>
                    <a:pt x="73" y="93"/>
                  </a:cubicBezTo>
                  <a:cubicBezTo>
                    <a:pt x="74" y="94"/>
                    <a:pt x="79" y="94"/>
                    <a:pt x="81" y="93"/>
                  </a:cubicBezTo>
                  <a:cubicBezTo>
                    <a:pt x="83" y="92"/>
                    <a:pt x="85" y="89"/>
                    <a:pt x="87" y="89"/>
                  </a:cubicBezTo>
                  <a:cubicBezTo>
                    <a:pt x="90" y="89"/>
                    <a:pt x="97" y="89"/>
                    <a:pt x="98" y="89"/>
                  </a:cubicBezTo>
                  <a:cubicBezTo>
                    <a:pt x="100" y="90"/>
                    <a:pt x="103" y="92"/>
                    <a:pt x="105" y="91"/>
                  </a:cubicBezTo>
                  <a:cubicBezTo>
                    <a:pt x="107" y="90"/>
                    <a:pt x="109" y="86"/>
                    <a:pt x="111" y="86"/>
                  </a:cubicBezTo>
                  <a:cubicBezTo>
                    <a:pt x="112" y="85"/>
                    <a:pt x="112" y="86"/>
                    <a:pt x="112" y="86"/>
                  </a:cubicBezTo>
                  <a:cubicBezTo>
                    <a:pt x="112" y="85"/>
                    <a:pt x="112" y="84"/>
                    <a:pt x="112" y="83"/>
                  </a:cubicBezTo>
                  <a:cubicBezTo>
                    <a:pt x="112" y="78"/>
                    <a:pt x="113" y="80"/>
                    <a:pt x="114" y="76"/>
                  </a:cubicBezTo>
                  <a:cubicBezTo>
                    <a:pt x="115" y="71"/>
                    <a:pt x="126" y="59"/>
                    <a:pt x="127" y="59"/>
                  </a:cubicBezTo>
                  <a:cubicBezTo>
                    <a:pt x="128" y="58"/>
                    <a:pt x="128" y="40"/>
                    <a:pt x="128" y="38"/>
                  </a:cubicBezTo>
                  <a:cubicBezTo>
                    <a:pt x="128" y="35"/>
                    <a:pt x="129" y="32"/>
                    <a:pt x="130" y="29"/>
                  </a:cubicBezTo>
                  <a:cubicBezTo>
                    <a:pt x="131" y="25"/>
                    <a:pt x="128" y="26"/>
                    <a:pt x="128" y="22"/>
                  </a:cubicBezTo>
                  <a:cubicBezTo>
                    <a:pt x="129" y="19"/>
                    <a:pt x="125" y="17"/>
                    <a:pt x="125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853144" y="3985059"/>
              <a:ext cx="147823" cy="267060"/>
            </a:xfrm>
            <a:custGeom>
              <a:avLst/>
              <a:gdLst>
                <a:gd name="T0" fmla="*/ 84 w 85"/>
                <a:gd name="T1" fmla="*/ 34 h 140"/>
                <a:gd name="T2" fmla="*/ 20 w 85"/>
                <a:gd name="T3" fmla="*/ 0 h 140"/>
                <a:gd name="T4" fmla="*/ 12 w 85"/>
                <a:gd name="T5" fmla="*/ 4 h 140"/>
                <a:gd name="T6" fmla="*/ 13 w 85"/>
                <a:gd name="T7" fmla="*/ 15 h 140"/>
                <a:gd name="T8" fmla="*/ 16 w 85"/>
                <a:gd name="T9" fmla="*/ 22 h 140"/>
                <a:gd name="T10" fmla="*/ 18 w 85"/>
                <a:gd name="T11" fmla="*/ 29 h 140"/>
                <a:gd name="T12" fmla="*/ 16 w 85"/>
                <a:gd name="T13" fmla="*/ 38 h 140"/>
                <a:gd name="T14" fmla="*/ 15 w 85"/>
                <a:gd name="T15" fmla="*/ 59 h 140"/>
                <a:gd name="T16" fmla="*/ 2 w 85"/>
                <a:gd name="T17" fmla="*/ 76 h 140"/>
                <a:gd name="T18" fmla="*/ 0 w 85"/>
                <a:gd name="T19" fmla="*/ 83 h 140"/>
                <a:gd name="T20" fmla="*/ 0 w 85"/>
                <a:gd name="T21" fmla="*/ 86 h 140"/>
                <a:gd name="T22" fmla="*/ 2 w 85"/>
                <a:gd name="T23" fmla="*/ 87 h 140"/>
                <a:gd name="T24" fmla="*/ 6 w 85"/>
                <a:gd name="T25" fmla="*/ 91 h 140"/>
                <a:gd name="T26" fmla="*/ 11 w 85"/>
                <a:gd name="T27" fmla="*/ 99 h 140"/>
                <a:gd name="T28" fmla="*/ 12 w 85"/>
                <a:gd name="T29" fmla="*/ 106 h 140"/>
                <a:gd name="T30" fmla="*/ 15 w 85"/>
                <a:gd name="T31" fmla="*/ 117 h 140"/>
                <a:gd name="T32" fmla="*/ 12 w 85"/>
                <a:gd name="T33" fmla="*/ 118 h 140"/>
                <a:gd name="T34" fmla="*/ 5 w 85"/>
                <a:gd name="T35" fmla="*/ 119 h 140"/>
                <a:gd name="T36" fmla="*/ 7 w 85"/>
                <a:gd name="T37" fmla="*/ 125 h 140"/>
                <a:gd name="T38" fmla="*/ 14 w 85"/>
                <a:gd name="T39" fmla="*/ 132 h 140"/>
                <a:gd name="T40" fmla="*/ 17 w 85"/>
                <a:gd name="T41" fmla="*/ 139 h 140"/>
                <a:gd name="T42" fmla="*/ 22 w 85"/>
                <a:gd name="T43" fmla="*/ 137 h 140"/>
                <a:gd name="T44" fmla="*/ 27 w 85"/>
                <a:gd name="T45" fmla="*/ 137 h 140"/>
                <a:gd name="T46" fmla="*/ 36 w 85"/>
                <a:gd name="T47" fmla="*/ 134 h 140"/>
                <a:gd name="T48" fmla="*/ 44 w 85"/>
                <a:gd name="T49" fmla="*/ 130 h 140"/>
                <a:gd name="T50" fmla="*/ 44 w 85"/>
                <a:gd name="T51" fmla="*/ 126 h 140"/>
                <a:gd name="T52" fmla="*/ 56 w 85"/>
                <a:gd name="T53" fmla="*/ 123 h 140"/>
                <a:gd name="T54" fmla="*/ 65 w 85"/>
                <a:gd name="T55" fmla="*/ 115 h 140"/>
                <a:gd name="T56" fmla="*/ 66 w 85"/>
                <a:gd name="T57" fmla="*/ 111 h 140"/>
                <a:gd name="T58" fmla="*/ 73 w 85"/>
                <a:gd name="T59" fmla="*/ 108 h 140"/>
                <a:gd name="T60" fmla="*/ 75 w 85"/>
                <a:gd name="T61" fmla="*/ 109 h 140"/>
                <a:gd name="T62" fmla="*/ 74 w 85"/>
                <a:gd name="T63" fmla="*/ 108 h 140"/>
                <a:gd name="T64" fmla="*/ 75 w 85"/>
                <a:gd name="T65" fmla="*/ 105 h 140"/>
                <a:gd name="T66" fmla="*/ 71 w 85"/>
                <a:gd name="T67" fmla="*/ 99 h 140"/>
                <a:gd name="T68" fmla="*/ 70 w 85"/>
                <a:gd name="T69" fmla="*/ 93 h 140"/>
                <a:gd name="T70" fmla="*/ 69 w 85"/>
                <a:gd name="T71" fmla="*/ 89 h 140"/>
                <a:gd name="T72" fmla="*/ 69 w 85"/>
                <a:gd name="T73" fmla="*/ 82 h 140"/>
                <a:gd name="T74" fmla="*/ 73 w 85"/>
                <a:gd name="T75" fmla="*/ 76 h 140"/>
                <a:gd name="T76" fmla="*/ 76 w 85"/>
                <a:gd name="T77" fmla="*/ 71 h 140"/>
                <a:gd name="T78" fmla="*/ 83 w 85"/>
                <a:gd name="T79" fmla="*/ 66 h 140"/>
                <a:gd name="T80" fmla="*/ 84 w 85"/>
                <a:gd name="T81" fmla="*/ 57 h 140"/>
                <a:gd name="T82" fmla="*/ 84 w 85"/>
                <a:gd name="T83" fmla="*/ 3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" h="140">
                  <a:moveTo>
                    <a:pt x="84" y="3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8"/>
                    <a:pt x="13" y="13"/>
                    <a:pt x="13" y="15"/>
                  </a:cubicBezTo>
                  <a:cubicBezTo>
                    <a:pt x="13" y="17"/>
                    <a:pt x="17" y="19"/>
                    <a:pt x="16" y="22"/>
                  </a:cubicBezTo>
                  <a:cubicBezTo>
                    <a:pt x="16" y="26"/>
                    <a:pt x="19" y="25"/>
                    <a:pt x="18" y="29"/>
                  </a:cubicBezTo>
                  <a:cubicBezTo>
                    <a:pt x="17" y="32"/>
                    <a:pt x="16" y="35"/>
                    <a:pt x="16" y="38"/>
                  </a:cubicBezTo>
                  <a:cubicBezTo>
                    <a:pt x="16" y="40"/>
                    <a:pt x="16" y="58"/>
                    <a:pt x="15" y="59"/>
                  </a:cubicBezTo>
                  <a:cubicBezTo>
                    <a:pt x="14" y="59"/>
                    <a:pt x="3" y="71"/>
                    <a:pt x="2" y="76"/>
                  </a:cubicBezTo>
                  <a:cubicBezTo>
                    <a:pt x="1" y="80"/>
                    <a:pt x="0" y="78"/>
                    <a:pt x="0" y="83"/>
                  </a:cubicBezTo>
                  <a:cubicBezTo>
                    <a:pt x="0" y="84"/>
                    <a:pt x="0" y="85"/>
                    <a:pt x="0" y="86"/>
                  </a:cubicBezTo>
                  <a:cubicBezTo>
                    <a:pt x="1" y="86"/>
                    <a:pt x="1" y="87"/>
                    <a:pt x="2" y="87"/>
                  </a:cubicBezTo>
                  <a:cubicBezTo>
                    <a:pt x="3" y="89"/>
                    <a:pt x="3" y="91"/>
                    <a:pt x="6" y="91"/>
                  </a:cubicBezTo>
                  <a:cubicBezTo>
                    <a:pt x="8" y="91"/>
                    <a:pt x="11" y="97"/>
                    <a:pt x="11" y="99"/>
                  </a:cubicBezTo>
                  <a:cubicBezTo>
                    <a:pt x="11" y="101"/>
                    <a:pt x="12" y="102"/>
                    <a:pt x="12" y="106"/>
                  </a:cubicBezTo>
                  <a:cubicBezTo>
                    <a:pt x="12" y="110"/>
                    <a:pt x="14" y="116"/>
                    <a:pt x="15" y="117"/>
                  </a:cubicBezTo>
                  <a:cubicBezTo>
                    <a:pt x="17" y="118"/>
                    <a:pt x="15" y="118"/>
                    <a:pt x="12" y="118"/>
                  </a:cubicBezTo>
                  <a:cubicBezTo>
                    <a:pt x="9" y="118"/>
                    <a:pt x="5" y="118"/>
                    <a:pt x="5" y="119"/>
                  </a:cubicBezTo>
                  <a:cubicBezTo>
                    <a:pt x="5" y="120"/>
                    <a:pt x="4" y="122"/>
                    <a:pt x="7" y="125"/>
                  </a:cubicBezTo>
                  <a:cubicBezTo>
                    <a:pt x="10" y="128"/>
                    <a:pt x="13" y="129"/>
                    <a:pt x="14" y="132"/>
                  </a:cubicBezTo>
                  <a:cubicBezTo>
                    <a:pt x="15" y="135"/>
                    <a:pt x="16" y="138"/>
                    <a:pt x="17" y="139"/>
                  </a:cubicBezTo>
                  <a:cubicBezTo>
                    <a:pt x="18" y="140"/>
                    <a:pt x="20" y="140"/>
                    <a:pt x="22" y="137"/>
                  </a:cubicBezTo>
                  <a:cubicBezTo>
                    <a:pt x="23" y="135"/>
                    <a:pt x="25" y="139"/>
                    <a:pt x="27" y="137"/>
                  </a:cubicBezTo>
                  <a:cubicBezTo>
                    <a:pt x="29" y="135"/>
                    <a:pt x="35" y="135"/>
                    <a:pt x="36" y="134"/>
                  </a:cubicBezTo>
                  <a:cubicBezTo>
                    <a:pt x="38" y="134"/>
                    <a:pt x="42" y="132"/>
                    <a:pt x="44" y="130"/>
                  </a:cubicBezTo>
                  <a:cubicBezTo>
                    <a:pt x="45" y="129"/>
                    <a:pt x="42" y="127"/>
                    <a:pt x="44" y="126"/>
                  </a:cubicBezTo>
                  <a:cubicBezTo>
                    <a:pt x="47" y="125"/>
                    <a:pt x="54" y="127"/>
                    <a:pt x="56" y="123"/>
                  </a:cubicBezTo>
                  <a:cubicBezTo>
                    <a:pt x="59" y="120"/>
                    <a:pt x="63" y="116"/>
                    <a:pt x="65" y="115"/>
                  </a:cubicBezTo>
                  <a:cubicBezTo>
                    <a:pt x="66" y="114"/>
                    <a:pt x="65" y="113"/>
                    <a:pt x="66" y="111"/>
                  </a:cubicBezTo>
                  <a:cubicBezTo>
                    <a:pt x="68" y="109"/>
                    <a:pt x="71" y="107"/>
                    <a:pt x="73" y="108"/>
                  </a:cubicBezTo>
                  <a:cubicBezTo>
                    <a:pt x="74" y="109"/>
                    <a:pt x="74" y="109"/>
                    <a:pt x="75" y="109"/>
                  </a:cubicBezTo>
                  <a:cubicBezTo>
                    <a:pt x="75" y="108"/>
                    <a:pt x="74" y="108"/>
                    <a:pt x="74" y="108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5"/>
                    <a:pt x="71" y="103"/>
                    <a:pt x="71" y="99"/>
                  </a:cubicBezTo>
                  <a:cubicBezTo>
                    <a:pt x="71" y="96"/>
                    <a:pt x="72" y="93"/>
                    <a:pt x="70" y="93"/>
                  </a:cubicBezTo>
                  <a:cubicBezTo>
                    <a:pt x="67" y="93"/>
                    <a:pt x="67" y="91"/>
                    <a:pt x="69" y="89"/>
                  </a:cubicBezTo>
                  <a:cubicBezTo>
                    <a:pt x="71" y="86"/>
                    <a:pt x="66" y="82"/>
                    <a:pt x="69" y="82"/>
                  </a:cubicBezTo>
                  <a:cubicBezTo>
                    <a:pt x="73" y="82"/>
                    <a:pt x="70" y="77"/>
                    <a:pt x="73" y="76"/>
                  </a:cubicBezTo>
                  <a:cubicBezTo>
                    <a:pt x="75" y="76"/>
                    <a:pt x="76" y="74"/>
                    <a:pt x="76" y="71"/>
                  </a:cubicBezTo>
                  <a:cubicBezTo>
                    <a:pt x="76" y="68"/>
                    <a:pt x="82" y="67"/>
                    <a:pt x="83" y="66"/>
                  </a:cubicBezTo>
                  <a:cubicBezTo>
                    <a:pt x="85" y="66"/>
                    <a:pt x="84" y="57"/>
                    <a:pt x="84" y="57"/>
                  </a:cubicBezTo>
                  <a:lnTo>
                    <a:pt x="84" y="34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4008520" y="3836824"/>
              <a:ext cx="161849" cy="175295"/>
            </a:xfrm>
            <a:custGeom>
              <a:avLst/>
              <a:gdLst>
                <a:gd name="T0" fmla="*/ 87 w 93"/>
                <a:gd name="T1" fmla="*/ 20 h 92"/>
                <a:gd name="T2" fmla="*/ 81 w 93"/>
                <a:gd name="T3" fmla="*/ 5 h 92"/>
                <a:gd name="T4" fmla="*/ 80 w 93"/>
                <a:gd name="T5" fmla="*/ 7 h 92"/>
                <a:gd name="T6" fmla="*/ 71 w 93"/>
                <a:gd name="T7" fmla="*/ 6 h 92"/>
                <a:gd name="T8" fmla="*/ 60 w 93"/>
                <a:gd name="T9" fmla="*/ 4 h 92"/>
                <a:gd name="T10" fmla="*/ 42 w 93"/>
                <a:gd name="T11" fmla="*/ 7 h 92"/>
                <a:gd name="T12" fmla="*/ 33 w 93"/>
                <a:gd name="T13" fmla="*/ 8 h 92"/>
                <a:gd name="T14" fmla="*/ 18 w 93"/>
                <a:gd name="T15" fmla="*/ 3 h 92"/>
                <a:gd name="T16" fmla="*/ 5 w 93"/>
                <a:gd name="T17" fmla="*/ 0 h 92"/>
                <a:gd name="T18" fmla="*/ 4 w 93"/>
                <a:gd name="T19" fmla="*/ 2 h 92"/>
                <a:gd name="T20" fmla="*/ 3 w 93"/>
                <a:gd name="T21" fmla="*/ 13 h 92"/>
                <a:gd name="T22" fmla="*/ 3 w 93"/>
                <a:gd name="T23" fmla="*/ 25 h 92"/>
                <a:gd name="T24" fmla="*/ 3 w 93"/>
                <a:gd name="T25" fmla="*/ 90 h 92"/>
                <a:gd name="T26" fmla="*/ 54 w 93"/>
                <a:gd name="T27" fmla="*/ 90 h 92"/>
                <a:gd name="T28" fmla="*/ 57 w 93"/>
                <a:gd name="T29" fmla="*/ 88 h 92"/>
                <a:gd name="T30" fmla="*/ 61 w 93"/>
                <a:gd name="T31" fmla="*/ 90 h 92"/>
                <a:gd name="T32" fmla="*/ 72 w 93"/>
                <a:gd name="T33" fmla="*/ 90 h 92"/>
                <a:gd name="T34" fmla="*/ 77 w 93"/>
                <a:gd name="T35" fmla="*/ 92 h 92"/>
                <a:gd name="T36" fmla="*/ 82 w 93"/>
                <a:gd name="T37" fmla="*/ 88 h 92"/>
                <a:gd name="T38" fmla="*/ 87 w 93"/>
                <a:gd name="T39" fmla="*/ 82 h 92"/>
                <a:gd name="T40" fmla="*/ 92 w 93"/>
                <a:gd name="T41" fmla="*/ 79 h 92"/>
                <a:gd name="T42" fmla="*/ 92 w 93"/>
                <a:gd name="T43" fmla="*/ 79 h 92"/>
                <a:gd name="T44" fmla="*/ 92 w 93"/>
                <a:gd name="T45" fmla="*/ 76 h 92"/>
                <a:gd name="T46" fmla="*/ 88 w 93"/>
                <a:gd name="T47" fmla="*/ 66 h 92"/>
                <a:gd name="T48" fmla="*/ 79 w 93"/>
                <a:gd name="T49" fmla="*/ 49 h 92"/>
                <a:gd name="T50" fmla="*/ 75 w 93"/>
                <a:gd name="T51" fmla="*/ 40 h 92"/>
                <a:gd name="T52" fmla="*/ 69 w 93"/>
                <a:gd name="T53" fmla="*/ 31 h 92"/>
                <a:gd name="T54" fmla="*/ 66 w 93"/>
                <a:gd name="T55" fmla="*/ 16 h 92"/>
                <a:gd name="T56" fmla="*/ 71 w 93"/>
                <a:gd name="T57" fmla="*/ 26 h 92"/>
                <a:gd name="T58" fmla="*/ 80 w 93"/>
                <a:gd name="T59" fmla="*/ 38 h 92"/>
                <a:gd name="T60" fmla="*/ 85 w 93"/>
                <a:gd name="T61" fmla="*/ 26 h 92"/>
                <a:gd name="T62" fmla="*/ 85 w 93"/>
                <a:gd name="T63" fmla="*/ 26 h 92"/>
                <a:gd name="T64" fmla="*/ 85 w 93"/>
                <a:gd name="T65" fmla="*/ 24 h 92"/>
                <a:gd name="T66" fmla="*/ 87 w 93"/>
                <a:gd name="T67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" h="92">
                  <a:moveTo>
                    <a:pt x="87" y="20"/>
                  </a:moveTo>
                  <a:cubicBezTo>
                    <a:pt x="81" y="5"/>
                    <a:pt x="81" y="5"/>
                    <a:pt x="81" y="5"/>
                  </a:cubicBezTo>
                  <a:cubicBezTo>
                    <a:pt x="80" y="6"/>
                    <a:pt x="80" y="7"/>
                    <a:pt x="80" y="7"/>
                  </a:cubicBezTo>
                  <a:cubicBezTo>
                    <a:pt x="79" y="8"/>
                    <a:pt x="74" y="5"/>
                    <a:pt x="71" y="6"/>
                  </a:cubicBezTo>
                  <a:cubicBezTo>
                    <a:pt x="67" y="7"/>
                    <a:pt x="64" y="6"/>
                    <a:pt x="60" y="4"/>
                  </a:cubicBezTo>
                  <a:cubicBezTo>
                    <a:pt x="56" y="2"/>
                    <a:pt x="44" y="5"/>
                    <a:pt x="42" y="7"/>
                  </a:cubicBezTo>
                  <a:cubicBezTo>
                    <a:pt x="41" y="9"/>
                    <a:pt x="37" y="9"/>
                    <a:pt x="33" y="8"/>
                  </a:cubicBezTo>
                  <a:cubicBezTo>
                    <a:pt x="29" y="6"/>
                    <a:pt x="24" y="4"/>
                    <a:pt x="18" y="3"/>
                  </a:cubicBezTo>
                  <a:cubicBezTo>
                    <a:pt x="11" y="3"/>
                    <a:pt x="6" y="2"/>
                    <a:pt x="5" y="0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2" y="8"/>
                    <a:pt x="6" y="10"/>
                    <a:pt x="3" y="13"/>
                  </a:cubicBezTo>
                  <a:cubicBezTo>
                    <a:pt x="0" y="16"/>
                    <a:pt x="3" y="20"/>
                    <a:pt x="3" y="25"/>
                  </a:cubicBezTo>
                  <a:cubicBezTo>
                    <a:pt x="3" y="29"/>
                    <a:pt x="3" y="67"/>
                    <a:pt x="3" y="90"/>
                  </a:cubicBezTo>
                  <a:cubicBezTo>
                    <a:pt x="54" y="90"/>
                    <a:pt x="54" y="90"/>
                    <a:pt x="54" y="90"/>
                  </a:cubicBezTo>
                  <a:cubicBezTo>
                    <a:pt x="54" y="90"/>
                    <a:pt x="56" y="89"/>
                    <a:pt x="57" y="88"/>
                  </a:cubicBezTo>
                  <a:cubicBezTo>
                    <a:pt x="59" y="87"/>
                    <a:pt x="61" y="90"/>
                    <a:pt x="61" y="90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90"/>
                    <a:pt x="74" y="92"/>
                    <a:pt x="77" y="92"/>
                  </a:cubicBezTo>
                  <a:cubicBezTo>
                    <a:pt x="79" y="92"/>
                    <a:pt x="78" y="88"/>
                    <a:pt x="82" y="88"/>
                  </a:cubicBezTo>
                  <a:cubicBezTo>
                    <a:pt x="86" y="88"/>
                    <a:pt x="85" y="82"/>
                    <a:pt x="87" y="82"/>
                  </a:cubicBezTo>
                  <a:cubicBezTo>
                    <a:pt x="90" y="82"/>
                    <a:pt x="89" y="83"/>
                    <a:pt x="92" y="7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2" y="78"/>
                    <a:pt x="92" y="77"/>
                    <a:pt x="92" y="76"/>
                  </a:cubicBezTo>
                  <a:cubicBezTo>
                    <a:pt x="93" y="72"/>
                    <a:pt x="90" y="72"/>
                    <a:pt x="88" y="66"/>
                  </a:cubicBezTo>
                  <a:cubicBezTo>
                    <a:pt x="86" y="61"/>
                    <a:pt x="79" y="52"/>
                    <a:pt x="79" y="49"/>
                  </a:cubicBezTo>
                  <a:cubicBezTo>
                    <a:pt x="79" y="46"/>
                    <a:pt x="75" y="44"/>
                    <a:pt x="75" y="40"/>
                  </a:cubicBezTo>
                  <a:cubicBezTo>
                    <a:pt x="75" y="37"/>
                    <a:pt x="73" y="37"/>
                    <a:pt x="69" y="31"/>
                  </a:cubicBezTo>
                  <a:cubicBezTo>
                    <a:pt x="66" y="26"/>
                    <a:pt x="64" y="16"/>
                    <a:pt x="66" y="16"/>
                  </a:cubicBezTo>
                  <a:cubicBezTo>
                    <a:pt x="67" y="15"/>
                    <a:pt x="70" y="24"/>
                    <a:pt x="71" y="26"/>
                  </a:cubicBezTo>
                  <a:cubicBezTo>
                    <a:pt x="72" y="29"/>
                    <a:pt x="77" y="38"/>
                    <a:pt x="80" y="38"/>
                  </a:cubicBezTo>
                  <a:cubicBezTo>
                    <a:pt x="83" y="38"/>
                    <a:pt x="84" y="25"/>
                    <a:pt x="85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7" y="2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3783009" y="4333295"/>
              <a:ext cx="84162" cy="101177"/>
            </a:xfrm>
            <a:custGeom>
              <a:avLst/>
              <a:gdLst>
                <a:gd name="T0" fmla="*/ 24 w 48"/>
                <a:gd name="T1" fmla="*/ 50 h 53"/>
                <a:gd name="T2" fmla="*/ 25 w 48"/>
                <a:gd name="T3" fmla="*/ 44 h 53"/>
                <a:gd name="T4" fmla="*/ 30 w 48"/>
                <a:gd name="T5" fmla="*/ 40 h 53"/>
                <a:gd name="T6" fmla="*/ 34 w 48"/>
                <a:gd name="T7" fmla="*/ 35 h 53"/>
                <a:gd name="T8" fmla="*/ 39 w 48"/>
                <a:gd name="T9" fmla="*/ 41 h 53"/>
                <a:gd name="T10" fmla="*/ 45 w 48"/>
                <a:gd name="T11" fmla="*/ 42 h 53"/>
                <a:gd name="T12" fmla="*/ 48 w 48"/>
                <a:gd name="T13" fmla="*/ 32 h 53"/>
                <a:gd name="T14" fmla="*/ 46 w 48"/>
                <a:gd name="T15" fmla="*/ 23 h 53"/>
                <a:gd name="T16" fmla="*/ 44 w 48"/>
                <a:gd name="T17" fmla="*/ 16 h 53"/>
                <a:gd name="T18" fmla="*/ 45 w 48"/>
                <a:gd name="T19" fmla="*/ 9 h 53"/>
                <a:gd name="T20" fmla="*/ 37 w 48"/>
                <a:gd name="T21" fmla="*/ 9 h 53"/>
                <a:gd name="T22" fmla="*/ 38 w 48"/>
                <a:gd name="T23" fmla="*/ 1 h 53"/>
                <a:gd name="T24" fmla="*/ 25 w 48"/>
                <a:gd name="T25" fmla="*/ 0 h 53"/>
                <a:gd name="T26" fmla="*/ 24 w 48"/>
                <a:gd name="T27" fmla="*/ 1 h 53"/>
                <a:gd name="T28" fmla="*/ 23 w 48"/>
                <a:gd name="T29" fmla="*/ 11 h 53"/>
                <a:gd name="T30" fmla="*/ 12 w 48"/>
                <a:gd name="T31" fmla="*/ 12 h 53"/>
                <a:gd name="T32" fmla="*/ 8 w 48"/>
                <a:gd name="T33" fmla="*/ 12 h 53"/>
                <a:gd name="T34" fmla="*/ 6 w 48"/>
                <a:gd name="T35" fmla="*/ 14 h 53"/>
                <a:gd name="T36" fmla="*/ 10 w 48"/>
                <a:gd name="T37" fmla="*/ 18 h 53"/>
                <a:gd name="T38" fmla="*/ 5 w 48"/>
                <a:gd name="T39" fmla="*/ 22 h 53"/>
                <a:gd name="T40" fmla="*/ 2 w 48"/>
                <a:gd name="T41" fmla="*/ 27 h 53"/>
                <a:gd name="T42" fmla="*/ 6 w 48"/>
                <a:gd name="T43" fmla="*/ 35 h 53"/>
                <a:gd name="T44" fmla="*/ 12 w 48"/>
                <a:gd name="T45" fmla="*/ 42 h 53"/>
                <a:gd name="T46" fmla="*/ 20 w 48"/>
                <a:gd name="T47" fmla="*/ 53 h 53"/>
                <a:gd name="T48" fmla="*/ 24 w 48"/>
                <a:gd name="T49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53">
                  <a:moveTo>
                    <a:pt x="24" y="50"/>
                  </a:moveTo>
                  <a:cubicBezTo>
                    <a:pt x="28" y="50"/>
                    <a:pt x="27" y="48"/>
                    <a:pt x="25" y="44"/>
                  </a:cubicBezTo>
                  <a:cubicBezTo>
                    <a:pt x="24" y="39"/>
                    <a:pt x="28" y="40"/>
                    <a:pt x="30" y="40"/>
                  </a:cubicBezTo>
                  <a:cubicBezTo>
                    <a:pt x="33" y="40"/>
                    <a:pt x="32" y="35"/>
                    <a:pt x="34" y="35"/>
                  </a:cubicBezTo>
                  <a:cubicBezTo>
                    <a:pt x="36" y="35"/>
                    <a:pt x="37" y="41"/>
                    <a:pt x="39" y="41"/>
                  </a:cubicBezTo>
                  <a:cubicBezTo>
                    <a:pt x="41" y="40"/>
                    <a:pt x="42" y="42"/>
                    <a:pt x="45" y="42"/>
                  </a:cubicBezTo>
                  <a:cubicBezTo>
                    <a:pt x="48" y="41"/>
                    <a:pt x="48" y="36"/>
                    <a:pt x="48" y="32"/>
                  </a:cubicBezTo>
                  <a:cubicBezTo>
                    <a:pt x="48" y="27"/>
                    <a:pt x="48" y="24"/>
                    <a:pt x="46" y="23"/>
                  </a:cubicBezTo>
                  <a:cubicBezTo>
                    <a:pt x="43" y="21"/>
                    <a:pt x="41" y="18"/>
                    <a:pt x="44" y="16"/>
                  </a:cubicBezTo>
                  <a:cubicBezTo>
                    <a:pt x="47" y="14"/>
                    <a:pt x="48" y="11"/>
                    <a:pt x="45" y="9"/>
                  </a:cubicBezTo>
                  <a:cubicBezTo>
                    <a:pt x="42" y="7"/>
                    <a:pt x="37" y="11"/>
                    <a:pt x="37" y="9"/>
                  </a:cubicBezTo>
                  <a:cubicBezTo>
                    <a:pt x="37" y="8"/>
                    <a:pt x="37" y="4"/>
                    <a:pt x="38" y="1"/>
                  </a:cubicBezTo>
                  <a:cubicBezTo>
                    <a:pt x="32" y="0"/>
                    <a:pt x="25" y="0"/>
                    <a:pt x="25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7"/>
                    <a:pt x="23" y="11"/>
                    <a:pt x="23" y="11"/>
                  </a:cubicBezTo>
                  <a:cubicBezTo>
                    <a:pt x="23" y="11"/>
                    <a:pt x="14" y="12"/>
                    <a:pt x="12" y="12"/>
                  </a:cubicBezTo>
                  <a:cubicBezTo>
                    <a:pt x="11" y="12"/>
                    <a:pt x="10" y="12"/>
                    <a:pt x="8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5"/>
                    <a:pt x="9" y="17"/>
                    <a:pt x="10" y="18"/>
                  </a:cubicBezTo>
                  <a:cubicBezTo>
                    <a:pt x="10" y="20"/>
                    <a:pt x="5" y="20"/>
                    <a:pt x="5" y="22"/>
                  </a:cubicBezTo>
                  <a:cubicBezTo>
                    <a:pt x="5" y="24"/>
                    <a:pt x="3" y="26"/>
                    <a:pt x="2" y="27"/>
                  </a:cubicBezTo>
                  <a:cubicBezTo>
                    <a:pt x="0" y="28"/>
                    <a:pt x="6" y="33"/>
                    <a:pt x="6" y="35"/>
                  </a:cubicBezTo>
                  <a:cubicBezTo>
                    <a:pt x="6" y="36"/>
                    <a:pt x="7" y="38"/>
                    <a:pt x="12" y="42"/>
                  </a:cubicBezTo>
                  <a:cubicBezTo>
                    <a:pt x="16" y="47"/>
                    <a:pt x="14" y="48"/>
                    <a:pt x="20" y="53"/>
                  </a:cubicBezTo>
                  <a:cubicBezTo>
                    <a:pt x="21" y="52"/>
                    <a:pt x="22" y="50"/>
                    <a:pt x="24" y="5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791641" y="4335648"/>
              <a:ext cx="33449" cy="21177"/>
            </a:xfrm>
            <a:custGeom>
              <a:avLst/>
              <a:gdLst>
                <a:gd name="T0" fmla="*/ 18 w 19"/>
                <a:gd name="T1" fmla="*/ 10 h 11"/>
                <a:gd name="T2" fmla="*/ 19 w 19"/>
                <a:gd name="T3" fmla="*/ 0 h 11"/>
                <a:gd name="T4" fmla="*/ 16 w 19"/>
                <a:gd name="T5" fmla="*/ 0 h 11"/>
                <a:gd name="T6" fmla="*/ 5 w 19"/>
                <a:gd name="T7" fmla="*/ 0 h 11"/>
                <a:gd name="T8" fmla="*/ 5 w 19"/>
                <a:gd name="T9" fmla="*/ 0 h 11"/>
                <a:gd name="T10" fmla="*/ 3 w 19"/>
                <a:gd name="T11" fmla="*/ 6 h 11"/>
                <a:gd name="T12" fmla="*/ 3 w 19"/>
                <a:gd name="T13" fmla="*/ 9 h 11"/>
                <a:gd name="T14" fmla="*/ 3 w 19"/>
                <a:gd name="T15" fmla="*/ 11 h 11"/>
                <a:gd name="T16" fmla="*/ 7 w 19"/>
                <a:gd name="T17" fmla="*/ 11 h 11"/>
                <a:gd name="T18" fmla="*/ 18 w 19"/>
                <a:gd name="T1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1">
                  <a:moveTo>
                    <a:pt x="18" y="10"/>
                  </a:moveTo>
                  <a:cubicBezTo>
                    <a:pt x="18" y="10"/>
                    <a:pt x="19" y="6"/>
                    <a:pt x="1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6" y="5"/>
                    <a:pt x="3" y="6"/>
                  </a:cubicBezTo>
                  <a:cubicBezTo>
                    <a:pt x="0" y="7"/>
                    <a:pt x="0" y="9"/>
                    <a:pt x="3" y="9"/>
                  </a:cubicBezTo>
                  <a:cubicBezTo>
                    <a:pt x="4" y="9"/>
                    <a:pt x="4" y="10"/>
                    <a:pt x="3" y="11"/>
                  </a:cubicBezTo>
                  <a:cubicBezTo>
                    <a:pt x="5" y="11"/>
                    <a:pt x="6" y="11"/>
                    <a:pt x="7" y="11"/>
                  </a:cubicBezTo>
                  <a:cubicBezTo>
                    <a:pt x="9" y="11"/>
                    <a:pt x="18" y="10"/>
                    <a:pt x="18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3817537" y="4310942"/>
              <a:ext cx="104663" cy="140001"/>
            </a:xfrm>
            <a:custGeom>
              <a:avLst/>
              <a:gdLst>
                <a:gd name="T0" fmla="*/ 16 w 60"/>
                <a:gd name="T1" fmla="*/ 70 h 74"/>
                <a:gd name="T2" fmla="*/ 22 w 60"/>
                <a:gd name="T3" fmla="*/ 71 h 74"/>
                <a:gd name="T4" fmla="*/ 29 w 60"/>
                <a:gd name="T5" fmla="*/ 71 h 74"/>
                <a:gd name="T6" fmla="*/ 32 w 60"/>
                <a:gd name="T7" fmla="*/ 71 h 74"/>
                <a:gd name="T8" fmla="*/ 38 w 60"/>
                <a:gd name="T9" fmla="*/ 66 h 74"/>
                <a:gd name="T10" fmla="*/ 41 w 60"/>
                <a:gd name="T11" fmla="*/ 60 h 74"/>
                <a:gd name="T12" fmla="*/ 41 w 60"/>
                <a:gd name="T13" fmla="*/ 46 h 74"/>
                <a:gd name="T14" fmla="*/ 48 w 60"/>
                <a:gd name="T15" fmla="*/ 36 h 74"/>
                <a:gd name="T16" fmla="*/ 55 w 60"/>
                <a:gd name="T17" fmla="*/ 19 h 74"/>
                <a:gd name="T18" fmla="*/ 58 w 60"/>
                <a:gd name="T19" fmla="*/ 10 h 74"/>
                <a:gd name="T20" fmla="*/ 59 w 60"/>
                <a:gd name="T21" fmla="*/ 1 h 74"/>
                <a:gd name="T22" fmla="*/ 59 w 60"/>
                <a:gd name="T23" fmla="*/ 1 h 74"/>
                <a:gd name="T24" fmla="*/ 52 w 60"/>
                <a:gd name="T25" fmla="*/ 0 h 74"/>
                <a:gd name="T26" fmla="*/ 48 w 60"/>
                <a:gd name="T27" fmla="*/ 1 h 74"/>
                <a:gd name="T28" fmla="*/ 44 w 60"/>
                <a:gd name="T29" fmla="*/ 2 h 74"/>
                <a:gd name="T30" fmla="*/ 42 w 60"/>
                <a:gd name="T31" fmla="*/ 8 h 74"/>
                <a:gd name="T32" fmla="*/ 39 w 60"/>
                <a:gd name="T33" fmla="*/ 17 h 74"/>
                <a:gd name="T34" fmla="*/ 27 w 60"/>
                <a:gd name="T35" fmla="*/ 13 h 74"/>
                <a:gd name="T36" fmla="*/ 18 w 60"/>
                <a:gd name="T37" fmla="*/ 13 h 74"/>
                <a:gd name="T38" fmla="*/ 17 w 60"/>
                <a:gd name="T39" fmla="*/ 21 h 74"/>
                <a:gd name="T40" fmla="*/ 25 w 60"/>
                <a:gd name="T41" fmla="*/ 21 h 74"/>
                <a:gd name="T42" fmla="*/ 24 w 60"/>
                <a:gd name="T43" fmla="*/ 28 h 74"/>
                <a:gd name="T44" fmla="*/ 26 w 60"/>
                <a:gd name="T45" fmla="*/ 35 h 74"/>
                <a:gd name="T46" fmla="*/ 28 w 60"/>
                <a:gd name="T47" fmla="*/ 44 h 74"/>
                <a:gd name="T48" fmla="*/ 25 w 60"/>
                <a:gd name="T49" fmla="*/ 54 h 74"/>
                <a:gd name="T50" fmla="*/ 19 w 60"/>
                <a:gd name="T51" fmla="*/ 53 h 74"/>
                <a:gd name="T52" fmla="*/ 14 w 60"/>
                <a:gd name="T53" fmla="*/ 47 h 74"/>
                <a:gd name="T54" fmla="*/ 10 w 60"/>
                <a:gd name="T55" fmla="*/ 52 h 74"/>
                <a:gd name="T56" fmla="*/ 5 w 60"/>
                <a:gd name="T57" fmla="*/ 56 h 74"/>
                <a:gd name="T58" fmla="*/ 4 w 60"/>
                <a:gd name="T59" fmla="*/ 62 h 74"/>
                <a:gd name="T60" fmla="*/ 0 w 60"/>
                <a:gd name="T61" fmla="*/ 65 h 74"/>
                <a:gd name="T62" fmla="*/ 1 w 60"/>
                <a:gd name="T63" fmla="*/ 66 h 74"/>
                <a:gd name="T64" fmla="*/ 8 w 60"/>
                <a:gd name="T65" fmla="*/ 74 h 74"/>
                <a:gd name="T66" fmla="*/ 16 w 60"/>
                <a:gd name="T67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74">
                  <a:moveTo>
                    <a:pt x="16" y="70"/>
                  </a:moveTo>
                  <a:cubicBezTo>
                    <a:pt x="18" y="71"/>
                    <a:pt x="19" y="73"/>
                    <a:pt x="22" y="71"/>
                  </a:cubicBezTo>
                  <a:cubicBezTo>
                    <a:pt x="25" y="68"/>
                    <a:pt x="29" y="69"/>
                    <a:pt x="29" y="71"/>
                  </a:cubicBezTo>
                  <a:cubicBezTo>
                    <a:pt x="29" y="74"/>
                    <a:pt x="30" y="73"/>
                    <a:pt x="32" y="71"/>
                  </a:cubicBezTo>
                  <a:cubicBezTo>
                    <a:pt x="35" y="68"/>
                    <a:pt x="38" y="71"/>
                    <a:pt x="38" y="66"/>
                  </a:cubicBezTo>
                  <a:cubicBezTo>
                    <a:pt x="38" y="61"/>
                    <a:pt x="41" y="66"/>
                    <a:pt x="41" y="60"/>
                  </a:cubicBezTo>
                  <a:cubicBezTo>
                    <a:pt x="41" y="54"/>
                    <a:pt x="41" y="48"/>
                    <a:pt x="41" y="46"/>
                  </a:cubicBezTo>
                  <a:cubicBezTo>
                    <a:pt x="41" y="43"/>
                    <a:pt x="48" y="41"/>
                    <a:pt x="48" y="36"/>
                  </a:cubicBezTo>
                  <a:cubicBezTo>
                    <a:pt x="48" y="32"/>
                    <a:pt x="55" y="24"/>
                    <a:pt x="55" y="19"/>
                  </a:cubicBezTo>
                  <a:cubicBezTo>
                    <a:pt x="55" y="13"/>
                    <a:pt x="56" y="12"/>
                    <a:pt x="58" y="10"/>
                  </a:cubicBezTo>
                  <a:cubicBezTo>
                    <a:pt x="59" y="8"/>
                    <a:pt x="60" y="4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6"/>
                    <a:pt x="42" y="8"/>
                  </a:cubicBezTo>
                  <a:cubicBezTo>
                    <a:pt x="40" y="11"/>
                    <a:pt x="39" y="17"/>
                    <a:pt x="39" y="17"/>
                  </a:cubicBezTo>
                  <a:cubicBezTo>
                    <a:pt x="39" y="17"/>
                    <a:pt x="30" y="12"/>
                    <a:pt x="27" y="13"/>
                  </a:cubicBezTo>
                  <a:cubicBezTo>
                    <a:pt x="26" y="13"/>
                    <a:pt x="22" y="13"/>
                    <a:pt x="18" y="13"/>
                  </a:cubicBezTo>
                  <a:cubicBezTo>
                    <a:pt x="17" y="16"/>
                    <a:pt x="17" y="20"/>
                    <a:pt x="17" y="21"/>
                  </a:cubicBezTo>
                  <a:cubicBezTo>
                    <a:pt x="17" y="23"/>
                    <a:pt x="22" y="19"/>
                    <a:pt x="25" y="21"/>
                  </a:cubicBezTo>
                  <a:cubicBezTo>
                    <a:pt x="28" y="23"/>
                    <a:pt x="27" y="26"/>
                    <a:pt x="24" y="28"/>
                  </a:cubicBezTo>
                  <a:cubicBezTo>
                    <a:pt x="21" y="30"/>
                    <a:pt x="23" y="33"/>
                    <a:pt x="26" y="35"/>
                  </a:cubicBezTo>
                  <a:cubicBezTo>
                    <a:pt x="28" y="36"/>
                    <a:pt x="28" y="39"/>
                    <a:pt x="28" y="44"/>
                  </a:cubicBezTo>
                  <a:cubicBezTo>
                    <a:pt x="28" y="48"/>
                    <a:pt x="28" y="53"/>
                    <a:pt x="25" y="54"/>
                  </a:cubicBezTo>
                  <a:cubicBezTo>
                    <a:pt x="22" y="54"/>
                    <a:pt x="21" y="52"/>
                    <a:pt x="19" y="53"/>
                  </a:cubicBezTo>
                  <a:cubicBezTo>
                    <a:pt x="17" y="53"/>
                    <a:pt x="16" y="47"/>
                    <a:pt x="14" y="47"/>
                  </a:cubicBezTo>
                  <a:cubicBezTo>
                    <a:pt x="12" y="47"/>
                    <a:pt x="13" y="52"/>
                    <a:pt x="10" y="52"/>
                  </a:cubicBezTo>
                  <a:cubicBezTo>
                    <a:pt x="8" y="52"/>
                    <a:pt x="4" y="51"/>
                    <a:pt x="5" y="56"/>
                  </a:cubicBezTo>
                  <a:cubicBezTo>
                    <a:pt x="7" y="60"/>
                    <a:pt x="8" y="62"/>
                    <a:pt x="4" y="62"/>
                  </a:cubicBezTo>
                  <a:cubicBezTo>
                    <a:pt x="2" y="62"/>
                    <a:pt x="1" y="64"/>
                    <a:pt x="0" y="65"/>
                  </a:cubicBezTo>
                  <a:cubicBezTo>
                    <a:pt x="0" y="65"/>
                    <a:pt x="1" y="65"/>
                    <a:pt x="1" y="66"/>
                  </a:cubicBezTo>
                  <a:cubicBezTo>
                    <a:pt x="5" y="68"/>
                    <a:pt x="7" y="71"/>
                    <a:pt x="8" y="74"/>
                  </a:cubicBezTo>
                  <a:cubicBezTo>
                    <a:pt x="12" y="72"/>
                    <a:pt x="15" y="70"/>
                    <a:pt x="16" y="7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5" name="Freeform 42"/>
            <p:cNvSpPr>
              <a:spLocks/>
            </p:cNvSpPr>
            <p:nvPr/>
          </p:nvSpPr>
          <p:spPr bwMode="auto">
            <a:xfrm>
              <a:off x="3968596" y="3987412"/>
              <a:ext cx="242774" cy="327060"/>
            </a:xfrm>
            <a:custGeom>
              <a:avLst/>
              <a:gdLst>
                <a:gd name="T0" fmla="*/ 105 w 139"/>
                <a:gd name="T1" fmla="*/ 9 h 172"/>
                <a:gd name="T2" fmla="*/ 95 w 139"/>
                <a:gd name="T3" fmla="*/ 11 h 172"/>
                <a:gd name="T4" fmla="*/ 80 w 139"/>
                <a:gd name="T5" fmla="*/ 9 h 172"/>
                <a:gd name="T6" fmla="*/ 26 w 139"/>
                <a:gd name="T7" fmla="*/ 11 h 172"/>
                <a:gd name="T8" fmla="*/ 18 w 139"/>
                <a:gd name="T9" fmla="*/ 29 h 172"/>
                <a:gd name="T10" fmla="*/ 17 w 139"/>
                <a:gd name="T11" fmla="*/ 65 h 172"/>
                <a:gd name="T12" fmla="*/ 7 w 139"/>
                <a:gd name="T13" fmla="*/ 75 h 172"/>
                <a:gd name="T14" fmla="*/ 3 w 139"/>
                <a:gd name="T15" fmla="*/ 88 h 172"/>
                <a:gd name="T16" fmla="*/ 5 w 139"/>
                <a:gd name="T17" fmla="*/ 98 h 172"/>
                <a:gd name="T18" fmla="*/ 8 w 139"/>
                <a:gd name="T19" fmla="*/ 107 h 172"/>
                <a:gd name="T20" fmla="*/ 15 w 139"/>
                <a:gd name="T21" fmla="*/ 123 h 172"/>
                <a:gd name="T22" fmla="*/ 18 w 139"/>
                <a:gd name="T23" fmla="*/ 127 h 172"/>
                <a:gd name="T24" fmla="*/ 26 w 139"/>
                <a:gd name="T25" fmla="*/ 132 h 172"/>
                <a:gd name="T26" fmla="*/ 34 w 139"/>
                <a:gd name="T27" fmla="*/ 142 h 172"/>
                <a:gd name="T28" fmla="*/ 43 w 139"/>
                <a:gd name="T29" fmla="*/ 152 h 172"/>
                <a:gd name="T30" fmla="*/ 47 w 139"/>
                <a:gd name="T31" fmla="*/ 159 h 172"/>
                <a:gd name="T32" fmla="*/ 56 w 139"/>
                <a:gd name="T33" fmla="*/ 163 h 172"/>
                <a:gd name="T34" fmla="*/ 65 w 139"/>
                <a:gd name="T35" fmla="*/ 163 h 172"/>
                <a:gd name="T36" fmla="*/ 81 w 139"/>
                <a:gd name="T37" fmla="*/ 169 h 172"/>
                <a:gd name="T38" fmla="*/ 92 w 139"/>
                <a:gd name="T39" fmla="*/ 169 h 172"/>
                <a:gd name="T40" fmla="*/ 100 w 139"/>
                <a:gd name="T41" fmla="*/ 166 h 172"/>
                <a:gd name="T42" fmla="*/ 108 w 139"/>
                <a:gd name="T43" fmla="*/ 160 h 172"/>
                <a:gd name="T44" fmla="*/ 115 w 139"/>
                <a:gd name="T45" fmla="*/ 162 h 172"/>
                <a:gd name="T46" fmla="*/ 108 w 139"/>
                <a:gd name="T47" fmla="*/ 148 h 172"/>
                <a:gd name="T48" fmla="*/ 93 w 139"/>
                <a:gd name="T49" fmla="*/ 135 h 172"/>
                <a:gd name="T50" fmla="*/ 101 w 139"/>
                <a:gd name="T51" fmla="*/ 128 h 172"/>
                <a:gd name="T52" fmla="*/ 105 w 139"/>
                <a:gd name="T53" fmla="*/ 111 h 172"/>
                <a:gd name="T54" fmla="*/ 111 w 139"/>
                <a:gd name="T55" fmla="*/ 99 h 172"/>
                <a:gd name="T56" fmla="*/ 120 w 139"/>
                <a:gd name="T57" fmla="*/ 89 h 172"/>
                <a:gd name="T58" fmla="*/ 123 w 139"/>
                <a:gd name="T59" fmla="*/ 67 h 172"/>
                <a:gd name="T60" fmla="*/ 131 w 139"/>
                <a:gd name="T61" fmla="*/ 54 h 172"/>
                <a:gd name="T62" fmla="*/ 134 w 139"/>
                <a:gd name="T63" fmla="*/ 42 h 172"/>
                <a:gd name="T64" fmla="*/ 127 w 139"/>
                <a:gd name="T65" fmla="*/ 15 h 172"/>
                <a:gd name="T66" fmla="*/ 115 w 139"/>
                <a:gd name="T67" fmla="*/ 0 h 172"/>
                <a:gd name="T68" fmla="*/ 110 w 139"/>
                <a:gd name="T69" fmla="*/ 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9" h="172">
                  <a:moveTo>
                    <a:pt x="110" y="3"/>
                  </a:moveTo>
                  <a:cubicBezTo>
                    <a:pt x="108" y="3"/>
                    <a:pt x="109" y="9"/>
                    <a:pt x="105" y="9"/>
                  </a:cubicBezTo>
                  <a:cubicBezTo>
                    <a:pt x="101" y="9"/>
                    <a:pt x="102" y="13"/>
                    <a:pt x="100" y="13"/>
                  </a:cubicBezTo>
                  <a:cubicBezTo>
                    <a:pt x="97" y="13"/>
                    <a:pt x="95" y="11"/>
                    <a:pt x="95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2" y="8"/>
                    <a:pt x="80" y="9"/>
                  </a:cubicBezTo>
                  <a:cubicBezTo>
                    <a:pt x="79" y="10"/>
                    <a:pt x="77" y="11"/>
                    <a:pt x="77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22"/>
                    <a:pt x="26" y="29"/>
                    <a:pt x="26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9" y="65"/>
                    <a:pt x="17" y="65"/>
                  </a:cubicBezTo>
                  <a:cubicBezTo>
                    <a:pt x="16" y="66"/>
                    <a:pt x="10" y="67"/>
                    <a:pt x="10" y="70"/>
                  </a:cubicBezTo>
                  <a:cubicBezTo>
                    <a:pt x="10" y="73"/>
                    <a:pt x="9" y="75"/>
                    <a:pt x="7" y="75"/>
                  </a:cubicBezTo>
                  <a:cubicBezTo>
                    <a:pt x="4" y="76"/>
                    <a:pt x="7" y="81"/>
                    <a:pt x="3" y="81"/>
                  </a:cubicBezTo>
                  <a:cubicBezTo>
                    <a:pt x="0" y="81"/>
                    <a:pt x="5" y="85"/>
                    <a:pt x="3" y="88"/>
                  </a:cubicBezTo>
                  <a:cubicBezTo>
                    <a:pt x="1" y="90"/>
                    <a:pt x="1" y="92"/>
                    <a:pt x="4" y="92"/>
                  </a:cubicBezTo>
                  <a:cubicBezTo>
                    <a:pt x="6" y="92"/>
                    <a:pt x="5" y="95"/>
                    <a:pt x="5" y="98"/>
                  </a:cubicBezTo>
                  <a:cubicBezTo>
                    <a:pt x="5" y="102"/>
                    <a:pt x="9" y="104"/>
                    <a:pt x="9" y="104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7"/>
                    <a:pt x="14" y="114"/>
                    <a:pt x="15" y="116"/>
                  </a:cubicBezTo>
                  <a:cubicBezTo>
                    <a:pt x="15" y="117"/>
                    <a:pt x="18" y="121"/>
                    <a:pt x="15" y="123"/>
                  </a:cubicBezTo>
                  <a:cubicBezTo>
                    <a:pt x="12" y="124"/>
                    <a:pt x="14" y="126"/>
                    <a:pt x="14" y="126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29"/>
                    <a:pt x="23" y="129"/>
                    <a:pt x="26" y="132"/>
                  </a:cubicBezTo>
                  <a:cubicBezTo>
                    <a:pt x="28" y="135"/>
                    <a:pt x="29" y="136"/>
                    <a:pt x="29" y="137"/>
                  </a:cubicBezTo>
                  <a:cubicBezTo>
                    <a:pt x="29" y="139"/>
                    <a:pt x="31" y="139"/>
                    <a:pt x="34" y="142"/>
                  </a:cubicBezTo>
                  <a:cubicBezTo>
                    <a:pt x="37" y="145"/>
                    <a:pt x="37" y="146"/>
                    <a:pt x="37" y="148"/>
                  </a:cubicBezTo>
                  <a:cubicBezTo>
                    <a:pt x="37" y="149"/>
                    <a:pt x="43" y="152"/>
                    <a:pt x="43" y="152"/>
                  </a:cubicBezTo>
                  <a:cubicBezTo>
                    <a:pt x="45" y="157"/>
                    <a:pt x="45" y="157"/>
                    <a:pt x="45" y="157"/>
                  </a:cubicBezTo>
                  <a:cubicBezTo>
                    <a:pt x="46" y="157"/>
                    <a:pt x="47" y="158"/>
                    <a:pt x="47" y="159"/>
                  </a:cubicBezTo>
                  <a:cubicBezTo>
                    <a:pt x="48" y="162"/>
                    <a:pt x="51" y="163"/>
                    <a:pt x="51" y="163"/>
                  </a:cubicBezTo>
                  <a:cubicBezTo>
                    <a:pt x="51" y="163"/>
                    <a:pt x="54" y="165"/>
                    <a:pt x="56" y="163"/>
                  </a:cubicBezTo>
                  <a:cubicBezTo>
                    <a:pt x="58" y="161"/>
                    <a:pt x="61" y="164"/>
                    <a:pt x="61" y="164"/>
                  </a:cubicBezTo>
                  <a:cubicBezTo>
                    <a:pt x="61" y="164"/>
                    <a:pt x="63" y="162"/>
                    <a:pt x="65" y="163"/>
                  </a:cubicBezTo>
                  <a:cubicBezTo>
                    <a:pt x="66" y="163"/>
                    <a:pt x="71" y="167"/>
                    <a:pt x="75" y="171"/>
                  </a:cubicBezTo>
                  <a:cubicBezTo>
                    <a:pt x="75" y="171"/>
                    <a:pt x="79" y="169"/>
                    <a:pt x="81" y="169"/>
                  </a:cubicBezTo>
                  <a:cubicBezTo>
                    <a:pt x="83" y="169"/>
                    <a:pt x="85" y="172"/>
                    <a:pt x="86" y="171"/>
                  </a:cubicBezTo>
                  <a:cubicBezTo>
                    <a:pt x="87" y="170"/>
                    <a:pt x="91" y="168"/>
                    <a:pt x="92" y="169"/>
                  </a:cubicBezTo>
                  <a:cubicBezTo>
                    <a:pt x="94" y="170"/>
                    <a:pt x="97" y="170"/>
                    <a:pt x="98" y="168"/>
                  </a:cubicBezTo>
                  <a:cubicBezTo>
                    <a:pt x="98" y="168"/>
                    <a:pt x="99" y="167"/>
                    <a:pt x="100" y="166"/>
                  </a:cubicBezTo>
                  <a:cubicBezTo>
                    <a:pt x="101" y="165"/>
                    <a:pt x="101" y="165"/>
                    <a:pt x="102" y="164"/>
                  </a:cubicBezTo>
                  <a:cubicBezTo>
                    <a:pt x="102" y="163"/>
                    <a:pt x="106" y="160"/>
                    <a:pt x="108" y="160"/>
                  </a:cubicBezTo>
                  <a:cubicBezTo>
                    <a:pt x="110" y="160"/>
                    <a:pt x="112" y="159"/>
                    <a:pt x="113" y="160"/>
                  </a:cubicBezTo>
                  <a:cubicBezTo>
                    <a:pt x="114" y="161"/>
                    <a:pt x="115" y="161"/>
                    <a:pt x="115" y="162"/>
                  </a:cubicBezTo>
                  <a:cubicBezTo>
                    <a:pt x="116" y="157"/>
                    <a:pt x="117" y="154"/>
                    <a:pt x="116" y="154"/>
                  </a:cubicBezTo>
                  <a:cubicBezTo>
                    <a:pt x="113" y="154"/>
                    <a:pt x="109" y="152"/>
                    <a:pt x="108" y="148"/>
                  </a:cubicBezTo>
                  <a:cubicBezTo>
                    <a:pt x="106" y="144"/>
                    <a:pt x="101" y="141"/>
                    <a:pt x="100" y="139"/>
                  </a:cubicBezTo>
                  <a:cubicBezTo>
                    <a:pt x="99" y="136"/>
                    <a:pt x="94" y="137"/>
                    <a:pt x="93" y="135"/>
                  </a:cubicBezTo>
                  <a:cubicBezTo>
                    <a:pt x="92" y="132"/>
                    <a:pt x="94" y="132"/>
                    <a:pt x="94" y="130"/>
                  </a:cubicBezTo>
                  <a:cubicBezTo>
                    <a:pt x="94" y="127"/>
                    <a:pt x="100" y="129"/>
                    <a:pt x="101" y="128"/>
                  </a:cubicBezTo>
                  <a:cubicBezTo>
                    <a:pt x="101" y="128"/>
                    <a:pt x="102" y="122"/>
                    <a:pt x="102" y="119"/>
                  </a:cubicBezTo>
                  <a:cubicBezTo>
                    <a:pt x="102" y="116"/>
                    <a:pt x="106" y="113"/>
                    <a:pt x="105" y="111"/>
                  </a:cubicBezTo>
                  <a:cubicBezTo>
                    <a:pt x="103" y="110"/>
                    <a:pt x="106" y="109"/>
                    <a:pt x="108" y="107"/>
                  </a:cubicBezTo>
                  <a:cubicBezTo>
                    <a:pt x="110" y="106"/>
                    <a:pt x="109" y="101"/>
                    <a:pt x="111" y="99"/>
                  </a:cubicBezTo>
                  <a:cubicBezTo>
                    <a:pt x="113" y="97"/>
                    <a:pt x="114" y="93"/>
                    <a:pt x="116" y="93"/>
                  </a:cubicBezTo>
                  <a:cubicBezTo>
                    <a:pt x="118" y="93"/>
                    <a:pt x="120" y="91"/>
                    <a:pt x="120" y="89"/>
                  </a:cubicBezTo>
                  <a:cubicBezTo>
                    <a:pt x="120" y="87"/>
                    <a:pt x="123" y="82"/>
                    <a:pt x="123" y="79"/>
                  </a:cubicBezTo>
                  <a:cubicBezTo>
                    <a:pt x="122" y="75"/>
                    <a:pt x="121" y="71"/>
                    <a:pt x="123" y="67"/>
                  </a:cubicBezTo>
                  <a:cubicBezTo>
                    <a:pt x="126" y="64"/>
                    <a:pt x="127" y="62"/>
                    <a:pt x="126" y="59"/>
                  </a:cubicBezTo>
                  <a:cubicBezTo>
                    <a:pt x="126" y="56"/>
                    <a:pt x="130" y="56"/>
                    <a:pt x="131" y="54"/>
                  </a:cubicBezTo>
                  <a:cubicBezTo>
                    <a:pt x="132" y="53"/>
                    <a:pt x="136" y="52"/>
                    <a:pt x="139" y="47"/>
                  </a:cubicBezTo>
                  <a:cubicBezTo>
                    <a:pt x="137" y="45"/>
                    <a:pt x="135" y="43"/>
                    <a:pt x="134" y="42"/>
                  </a:cubicBezTo>
                  <a:cubicBezTo>
                    <a:pt x="131" y="41"/>
                    <a:pt x="129" y="35"/>
                    <a:pt x="129" y="29"/>
                  </a:cubicBezTo>
                  <a:cubicBezTo>
                    <a:pt x="129" y="22"/>
                    <a:pt x="127" y="17"/>
                    <a:pt x="127" y="15"/>
                  </a:cubicBezTo>
                  <a:cubicBezTo>
                    <a:pt x="127" y="13"/>
                    <a:pt x="124" y="8"/>
                    <a:pt x="120" y="6"/>
                  </a:cubicBezTo>
                  <a:cubicBezTo>
                    <a:pt x="117" y="5"/>
                    <a:pt x="115" y="2"/>
                    <a:pt x="115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2" y="4"/>
                    <a:pt x="113" y="3"/>
                    <a:pt x="110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4257767" y="4163883"/>
              <a:ext cx="28054" cy="30588"/>
            </a:xfrm>
            <a:custGeom>
              <a:avLst/>
              <a:gdLst>
                <a:gd name="T0" fmla="*/ 5 w 16"/>
                <a:gd name="T1" fmla="*/ 2 h 16"/>
                <a:gd name="T2" fmla="*/ 1 w 16"/>
                <a:gd name="T3" fmla="*/ 8 h 16"/>
                <a:gd name="T4" fmla="*/ 1 w 16"/>
                <a:gd name="T5" fmla="*/ 15 h 16"/>
                <a:gd name="T6" fmla="*/ 6 w 16"/>
                <a:gd name="T7" fmla="*/ 15 h 16"/>
                <a:gd name="T8" fmla="*/ 10 w 16"/>
                <a:gd name="T9" fmla="*/ 16 h 16"/>
                <a:gd name="T10" fmla="*/ 13 w 16"/>
                <a:gd name="T11" fmla="*/ 12 h 16"/>
                <a:gd name="T12" fmla="*/ 9 w 16"/>
                <a:gd name="T13" fmla="*/ 10 h 16"/>
                <a:gd name="T14" fmla="*/ 14 w 16"/>
                <a:gd name="T15" fmla="*/ 6 h 16"/>
                <a:gd name="T16" fmla="*/ 13 w 16"/>
                <a:gd name="T17" fmla="*/ 1 h 16"/>
                <a:gd name="T18" fmla="*/ 12 w 16"/>
                <a:gd name="T19" fmla="*/ 0 h 16"/>
                <a:gd name="T20" fmla="*/ 9 w 16"/>
                <a:gd name="T21" fmla="*/ 2 h 16"/>
                <a:gd name="T22" fmla="*/ 5 w 16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5" y="2"/>
                  </a:moveTo>
                  <a:cubicBezTo>
                    <a:pt x="5" y="3"/>
                    <a:pt x="3" y="6"/>
                    <a:pt x="1" y="8"/>
                  </a:cubicBezTo>
                  <a:cubicBezTo>
                    <a:pt x="0" y="10"/>
                    <a:pt x="1" y="14"/>
                    <a:pt x="1" y="15"/>
                  </a:cubicBezTo>
                  <a:cubicBezTo>
                    <a:pt x="2" y="16"/>
                    <a:pt x="4" y="16"/>
                    <a:pt x="6" y="15"/>
                  </a:cubicBezTo>
                  <a:cubicBezTo>
                    <a:pt x="7" y="14"/>
                    <a:pt x="8" y="14"/>
                    <a:pt x="10" y="16"/>
                  </a:cubicBezTo>
                  <a:cubicBezTo>
                    <a:pt x="11" y="15"/>
                    <a:pt x="12" y="13"/>
                    <a:pt x="13" y="12"/>
                  </a:cubicBezTo>
                  <a:cubicBezTo>
                    <a:pt x="11" y="11"/>
                    <a:pt x="9" y="11"/>
                    <a:pt x="9" y="10"/>
                  </a:cubicBezTo>
                  <a:cubicBezTo>
                    <a:pt x="8" y="9"/>
                    <a:pt x="11" y="7"/>
                    <a:pt x="14" y="6"/>
                  </a:cubicBezTo>
                  <a:cubicBezTo>
                    <a:pt x="16" y="6"/>
                    <a:pt x="15" y="3"/>
                    <a:pt x="13" y="1"/>
                  </a:cubicBezTo>
                  <a:cubicBezTo>
                    <a:pt x="13" y="1"/>
                    <a:pt x="12" y="1"/>
                    <a:pt x="12" y="0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9" y="3"/>
                    <a:pt x="7" y="2"/>
                    <a:pt x="5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4180080" y="4076824"/>
              <a:ext cx="99268" cy="92942"/>
            </a:xfrm>
            <a:custGeom>
              <a:avLst/>
              <a:gdLst>
                <a:gd name="T0" fmla="*/ 10 w 57"/>
                <a:gd name="T1" fmla="*/ 7 h 49"/>
                <a:gd name="T2" fmla="*/ 5 w 57"/>
                <a:gd name="T3" fmla="*/ 12 h 49"/>
                <a:gd name="T4" fmla="*/ 2 w 57"/>
                <a:gd name="T5" fmla="*/ 20 h 49"/>
                <a:gd name="T6" fmla="*/ 2 w 57"/>
                <a:gd name="T7" fmla="*/ 32 h 49"/>
                <a:gd name="T8" fmla="*/ 9 w 57"/>
                <a:gd name="T9" fmla="*/ 32 h 49"/>
                <a:gd name="T10" fmla="*/ 11 w 57"/>
                <a:gd name="T11" fmla="*/ 30 h 49"/>
                <a:gd name="T12" fmla="*/ 15 w 57"/>
                <a:gd name="T13" fmla="*/ 28 h 49"/>
                <a:gd name="T14" fmla="*/ 21 w 57"/>
                <a:gd name="T15" fmla="*/ 31 h 49"/>
                <a:gd name="T16" fmla="*/ 24 w 57"/>
                <a:gd name="T17" fmla="*/ 31 h 49"/>
                <a:gd name="T18" fmla="*/ 33 w 57"/>
                <a:gd name="T19" fmla="*/ 31 h 49"/>
                <a:gd name="T20" fmla="*/ 51 w 57"/>
                <a:gd name="T21" fmla="*/ 48 h 49"/>
                <a:gd name="T22" fmla="*/ 50 w 57"/>
                <a:gd name="T23" fmla="*/ 48 h 49"/>
                <a:gd name="T24" fmla="*/ 54 w 57"/>
                <a:gd name="T25" fmla="*/ 48 h 49"/>
                <a:gd name="T26" fmla="*/ 57 w 57"/>
                <a:gd name="T27" fmla="*/ 46 h 49"/>
                <a:gd name="T28" fmla="*/ 48 w 57"/>
                <a:gd name="T29" fmla="*/ 36 h 49"/>
                <a:gd name="T30" fmla="*/ 34 w 57"/>
                <a:gd name="T31" fmla="*/ 27 h 49"/>
                <a:gd name="T32" fmla="*/ 29 w 57"/>
                <a:gd name="T33" fmla="*/ 22 h 49"/>
                <a:gd name="T34" fmla="*/ 23 w 57"/>
                <a:gd name="T35" fmla="*/ 9 h 49"/>
                <a:gd name="T36" fmla="*/ 18 w 57"/>
                <a:gd name="T37" fmla="*/ 0 h 49"/>
                <a:gd name="T38" fmla="*/ 10 w 57"/>
                <a:gd name="T3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49">
                  <a:moveTo>
                    <a:pt x="10" y="7"/>
                  </a:moveTo>
                  <a:cubicBezTo>
                    <a:pt x="9" y="9"/>
                    <a:pt x="5" y="9"/>
                    <a:pt x="5" y="12"/>
                  </a:cubicBezTo>
                  <a:cubicBezTo>
                    <a:pt x="6" y="15"/>
                    <a:pt x="5" y="17"/>
                    <a:pt x="2" y="20"/>
                  </a:cubicBezTo>
                  <a:cubicBezTo>
                    <a:pt x="0" y="24"/>
                    <a:pt x="1" y="28"/>
                    <a:pt x="2" y="32"/>
                  </a:cubicBezTo>
                  <a:cubicBezTo>
                    <a:pt x="5" y="32"/>
                    <a:pt x="8" y="32"/>
                    <a:pt x="9" y="32"/>
                  </a:cubicBezTo>
                  <a:cubicBezTo>
                    <a:pt x="10" y="33"/>
                    <a:pt x="11" y="32"/>
                    <a:pt x="11" y="30"/>
                  </a:cubicBezTo>
                  <a:cubicBezTo>
                    <a:pt x="12" y="27"/>
                    <a:pt x="14" y="27"/>
                    <a:pt x="15" y="28"/>
                  </a:cubicBezTo>
                  <a:cubicBezTo>
                    <a:pt x="17" y="30"/>
                    <a:pt x="18" y="32"/>
                    <a:pt x="21" y="31"/>
                  </a:cubicBezTo>
                  <a:cubicBezTo>
                    <a:pt x="23" y="29"/>
                    <a:pt x="23" y="30"/>
                    <a:pt x="24" y="31"/>
                  </a:cubicBezTo>
                  <a:cubicBezTo>
                    <a:pt x="26" y="31"/>
                    <a:pt x="31" y="30"/>
                    <a:pt x="33" y="31"/>
                  </a:cubicBezTo>
                  <a:cubicBezTo>
                    <a:pt x="35" y="31"/>
                    <a:pt x="51" y="48"/>
                    <a:pt x="51" y="48"/>
                  </a:cubicBezTo>
                  <a:cubicBezTo>
                    <a:pt x="51" y="48"/>
                    <a:pt x="51" y="48"/>
                    <a:pt x="50" y="48"/>
                  </a:cubicBezTo>
                  <a:cubicBezTo>
                    <a:pt x="52" y="48"/>
                    <a:pt x="54" y="49"/>
                    <a:pt x="54" y="48"/>
                  </a:cubicBezTo>
                  <a:cubicBezTo>
                    <a:pt x="55" y="47"/>
                    <a:pt x="56" y="47"/>
                    <a:pt x="57" y="46"/>
                  </a:cubicBezTo>
                  <a:cubicBezTo>
                    <a:pt x="55" y="44"/>
                    <a:pt x="52" y="41"/>
                    <a:pt x="48" y="36"/>
                  </a:cubicBezTo>
                  <a:cubicBezTo>
                    <a:pt x="43" y="30"/>
                    <a:pt x="37" y="27"/>
                    <a:pt x="34" y="27"/>
                  </a:cubicBezTo>
                  <a:cubicBezTo>
                    <a:pt x="31" y="27"/>
                    <a:pt x="31" y="22"/>
                    <a:pt x="29" y="22"/>
                  </a:cubicBezTo>
                  <a:cubicBezTo>
                    <a:pt x="27" y="21"/>
                    <a:pt x="23" y="14"/>
                    <a:pt x="23" y="9"/>
                  </a:cubicBezTo>
                  <a:cubicBezTo>
                    <a:pt x="23" y="7"/>
                    <a:pt x="21" y="3"/>
                    <a:pt x="18" y="0"/>
                  </a:cubicBezTo>
                  <a:cubicBezTo>
                    <a:pt x="15" y="5"/>
                    <a:pt x="11" y="6"/>
                    <a:pt x="10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4129367" y="4128589"/>
              <a:ext cx="221194" cy="188236"/>
            </a:xfrm>
            <a:custGeom>
              <a:avLst/>
              <a:gdLst>
                <a:gd name="T0" fmla="*/ 8 w 127"/>
                <a:gd name="T1" fmla="*/ 65 h 99"/>
                <a:gd name="T2" fmla="*/ 16 w 127"/>
                <a:gd name="T3" fmla="*/ 74 h 99"/>
                <a:gd name="T4" fmla="*/ 24 w 127"/>
                <a:gd name="T5" fmla="*/ 80 h 99"/>
                <a:gd name="T6" fmla="*/ 23 w 127"/>
                <a:gd name="T7" fmla="*/ 88 h 99"/>
                <a:gd name="T8" fmla="*/ 26 w 127"/>
                <a:gd name="T9" fmla="*/ 89 h 99"/>
                <a:gd name="T10" fmla="*/ 35 w 127"/>
                <a:gd name="T11" fmla="*/ 91 h 99"/>
                <a:gd name="T12" fmla="*/ 44 w 127"/>
                <a:gd name="T13" fmla="*/ 96 h 99"/>
                <a:gd name="T14" fmla="*/ 54 w 127"/>
                <a:gd name="T15" fmla="*/ 98 h 99"/>
                <a:gd name="T16" fmla="*/ 60 w 127"/>
                <a:gd name="T17" fmla="*/ 93 h 99"/>
                <a:gd name="T18" fmla="*/ 67 w 127"/>
                <a:gd name="T19" fmla="*/ 92 h 99"/>
                <a:gd name="T20" fmla="*/ 71 w 127"/>
                <a:gd name="T21" fmla="*/ 94 h 99"/>
                <a:gd name="T22" fmla="*/ 75 w 127"/>
                <a:gd name="T23" fmla="*/ 92 h 99"/>
                <a:gd name="T24" fmla="*/ 82 w 127"/>
                <a:gd name="T25" fmla="*/ 91 h 99"/>
                <a:gd name="T26" fmla="*/ 93 w 127"/>
                <a:gd name="T27" fmla="*/ 86 h 99"/>
                <a:gd name="T28" fmla="*/ 102 w 127"/>
                <a:gd name="T29" fmla="*/ 84 h 99"/>
                <a:gd name="T30" fmla="*/ 125 w 127"/>
                <a:gd name="T31" fmla="*/ 61 h 99"/>
                <a:gd name="T32" fmla="*/ 122 w 127"/>
                <a:gd name="T33" fmla="*/ 60 h 99"/>
                <a:gd name="T34" fmla="*/ 110 w 127"/>
                <a:gd name="T35" fmla="*/ 57 h 99"/>
                <a:gd name="T36" fmla="*/ 93 w 127"/>
                <a:gd name="T37" fmla="*/ 51 h 99"/>
                <a:gd name="T38" fmla="*/ 88 w 127"/>
                <a:gd name="T39" fmla="*/ 46 h 99"/>
                <a:gd name="T40" fmla="*/ 83 w 127"/>
                <a:gd name="T41" fmla="*/ 38 h 99"/>
                <a:gd name="T42" fmla="*/ 84 w 127"/>
                <a:gd name="T43" fmla="*/ 35 h 99"/>
                <a:gd name="T44" fmla="*/ 80 w 127"/>
                <a:gd name="T45" fmla="*/ 34 h 99"/>
                <a:gd name="T46" fmla="*/ 75 w 127"/>
                <a:gd name="T47" fmla="*/ 34 h 99"/>
                <a:gd name="T48" fmla="*/ 75 w 127"/>
                <a:gd name="T49" fmla="*/ 27 h 99"/>
                <a:gd name="T50" fmla="*/ 80 w 127"/>
                <a:gd name="T51" fmla="*/ 21 h 99"/>
                <a:gd name="T52" fmla="*/ 62 w 127"/>
                <a:gd name="T53" fmla="*/ 4 h 99"/>
                <a:gd name="T54" fmla="*/ 53 w 127"/>
                <a:gd name="T55" fmla="*/ 4 h 99"/>
                <a:gd name="T56" fmla="*/ 50 w 127"/>
                <a:gd name="T57" fmla="*/ 4 h 99"/>
                <a:gd name="T58" fmla="*/ 44 w 127"/>
                <a:gd name="T59" fmla="*/ 1 h 99"/>
                <a:gd name="T60" fmla="*/ 40 w 127"/>
                <a:gd name="T61" fmla="*/ 3 h 99"/>
                <a:gd name="T62" fmla="*/ 38 w 127"/>
                <a:gd name="T63" fmla="*/ 5 h 99"/>
                <a:gd name="T64" fmla="*/ 31 w 127"/>
                <a:gd name="T65" fmla="*/ 5 h 99"/>
                <a:gd name="T66" fmla="*/ 31 w 127"/>
                <a:gd name="T67" fmla="*/ 5 h 99"/>
                <a:gd name="T68" fmla="*/ 28 w 127"/>
                <a:gd name="T69" fmla="*/ 15 h 99"/>
                <a:gd name="T70" fmla="*/ 24 w 127"/>
                <a:gd name="T71" fmla="*/ 19 h 99"/>
                <a:gd name="T72" fmla="*/ 19 w 127"/>
                <a:gd name="T73" fmla="*/ 25 h 99"/>
                <a:gd name="T74" fmla="*/ 16 w 127"/>
                <a:gd name="T75" fmla="*/ 33 h 99"/>
                <a:gd name="T76" fmla="*/ 13 w 127"/>
                <a:gd name="T77" fmla="*/ 37 h 99"/>
                <a:gd name="T78" fmla="*/ 10 w 127"/>
                <a:gd name="T79" fmla="*/ 45 h 99"/>
                <a:gd name="T80" fmla="*/ 9 w 127"/>
                <a:gd name="T81" fmla="*/ 54 h 99"/>
                <a:gd name="T82" fmla="*/ 2 w 127"/>
                <a:gd name="T83" fmla="*/ 56 h 99"/>
                <a:gd name="T84" fmla="*/ 1 w 127"/>
                <a:gd name="T85" fmla="*/ 61 h 99"/>
                <a:gd name="T86" fmla="*/ 8 w 127"/>
                <a:gd name="T87" fmla="*/ 6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7" h="99">
                  <a:moveTo>
                    <a:pt x="8" y="65"/>
                  </a:moveTo>
                  <a:cubicBezTo>
                    <a:pt x="9" y="67"/>
                    <a:pt x="14" y="70"/>
                    <a:pt x="16" y="74"/>
                  </a:cubicBezTo>
                  <a:cubicBezTo>
                    <a:pt x="17" y="78"/>
                    <a:pt x="21" y="80"/>
                    <a:pt x="24" y="80"/>
                  </a:cubicBezTo>
                  <a:cubicBezTo>
                    <a:pt x="25" y="80"/>
                    <a:pt x="24" y="83"/>
                    <a:pt x="23" y="88"/>
                  </a:cubicBezTo>
                  <a:cubicBezTo>
                    <a:pt x="24" y="88"/>
                    <a:pt x="25" y="88"/>
                    <a:pt x="26" y="89"/>
                  </a:cubicBezTo>
                  <a:cubicBezTo>
                    <a:pt x="27" y="90"/>
                    <a:pt x="33" y="89"/>
                    <a:pt x="35" y="91"/>
                  </a:cubicBezTo>
                  <a:cubicBezTo>
                    <a:pt x="37" y="92"/>
                    <a:pt x="43" y="96"/>
                    <a:pt x="44" y="96"/>
                  </a:cubicBezTo>
                  <a:cubicBezTo>
                    <a:pt x="46" y="96"/>
                    <a:pt x="53" y="97"/>
                    <a:pt x="54" y="98"/>
                  </a:cubicBezTo>
                  <a:cubicBezTo>
                    <a:pt x="55" y="99"/>
                    <a:pt x="57" y="95"/>
                    <a:pt x="60" y="93"/>
                  </a:cubicBezTo>
                  <a:cubicBezTo>
                    <a:pt x="63" y="92"/>
                    <a:pt x="66" y="91"/>
                    <a:pt x="67" y="92"/>
                  </a:cubicBezTo>
                  <a:cubicBezTo>
                    <a:pt x="68" y="93"/>
                    <a:pt x="70" y="94"/>
                    <a:pt x="71" y="94"/>
                  </a:cubicBezTo>
                  <a:cubicBezTo>
                    <a:pt x="72" y="93"/>
                    <a:pt x="73" y="93"/>
                    <a:pt x="75" y="92"/>
                  </a:cubicBezTo>
                  <a:cubicBezTo>
                    <a:pt x="78" y="92"/>
                    <a:pt x="81" y="91"/>
                    <a:pt x="82" y="91"/>
                  </a:cubicBezTo>
                  <a:cubicBezTo>
                    <a:pt x="84" y="91"/>
                    <a:pt x="88" y="86"/>
                    <a:pt x="93" y="86"/>
                  </a:cubicBezTo>
                  <a:cubicBezTo>
                    <a:pt x="99" y="86"/>
                    <a:pt x="100" y="86"/>
                    <a:pt x="102" y="84"/>
                  </a:cubicBezTo>
                  <a:cubicBezTo>
                    <a:pt x="105" y="81"/>
                    <a:pt x="123" y="63"/>
                    <a:pt x="125" y="61"/>
                  </a:cubicBezTo>
                  <a:cubicBezTo>
                    <a:pt x="127" y="60"/>
                    <a:pt x="124" y="60"/>
                    <a:pt x="122" y="60"/>
                  </a:cubicBezTo>
                  <a:cubicBezTo>
                    <a:pt x="120" y="60"/>
                    <a:pt x="116" y="59"/>
                    <a:pt x="110" y="57"/>
                  </a:cubicBezTo>
                  <a:cubicBezTo>
                    <a:pt x="104" y="55"/>
                    <a:pt x="95" y="51"/>
                    <a:pt x="93" y="51"/>
                  </a:cubicBezTo>
                  <a:cubicBezTo>
                    <a:pt x="92" y="51"/>
                    <a:pt x="89" y="47"/>
                    <a:pt x="88" y="46"/>
                  </a:cubicBezTo>
                  <a:cubicBezTo>
                    <a:pt x="86" y="45"/>
                    <a:pt x="83" y="40"/>
                    <a:pt x="83" y="38"/>
                  </a:cubicBezTo>
                  <a:cubicBezTo>
                    <a:pt x="82" y="38"/>
                    <a:pt x="83" y="36"/>
                    <a:pt x="84" y="35"/>
                  </a:cubicBezTo>
                  <a:cubicBezTo>
                    <a:pt x="82" y="33"/>
                    <a:pt x="81" y="33"/>
                    <a:pt x="80" y="34"/>
                  </a:cubicBezTo>
                  <a:cubicBezTo>
                    <a:pt x="78" y="35"/>
                    <a:pt x="76" y="35"/>
                    <a:pt x="75" y="34"/>
                  </a:cubicBezTo>
                  <a:cubicBezTo>
                    <a:pt x="75" y="33"/>
                    <a:pt x="74" y="29"/>
                    <a:pt x="75" y="27"/>
                  </a:cubicBezTo>
                  <a:cubicBezTo>
                    <a:pt x="77" y="25"/>
                    <a:pt x="80" y="21"/>
                    <a:pt x="80" y="21"/>
                  </a:cubicBezTo>
                  <a:cubicBezTo>
                    <a:pt x="80" y="21"/>
                    <a:pt x="64" y="4"/>
                    <a:pt x="62" y="4"/>
                  </a:cubicBezTo>
                  <a:cubicBezTo>
                    <a:pt x="60" y="3"/>
                    <a:pt x="55" y="4"/>
                    <a:pt x="53" y="4"/>
                  </a:cubicBezTo>
                  <a:cubicBezTo>
                    <a:pt x="52" y="3"/>
                    <a:pt x="52" y="2"/>
                    <a:pt x="50" y="4"/>
                  </a:cubicBezTo>
                  <a:cubicBezTo>
                    <a:pt x="47" y="5"/>
                    <a:pt x="46" y="3"/>
                    <a:pt x="44" y="1"/>
                  </a:cubicBezTo>
                  <a:cubicBezTo>
                    <a:pt x="43" y="0"/>
                    <a:pt x="41" y="0"/>
                    <a:pt x="40" y="3"/>
                  </a:cubicBezTo>
                  <a:cubicBezTo>
                    <a:pt x="40" y="5"/>
                    <a:pt x="39" y="6"/>
                    <a:pt x="38" y="5"/>
                  </a:cubicBezTo>
                  <a:cubicBezTo>
                    <a:pt x="37" y="5"/>
                    <a:pt x="34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8"/>
                    <a:pt x="28" y="13"/>
                    <a:pt x="28" y="15"/>
                  </a:cubicBezTo>
                  <a:cubicBezTo>
                    <a:pt x="28" y="17"/>
                    <a:pt x="26" y="19"/>
                    <a:pt x="24" y="19"/>
                  </a:cubicBezTo>
                  <a:cubicBezTo>
                    <a:pt x="22" y="19"/>
                    <a:pt x="21" y="23"/>
                    <a:pt x="19" y="25"/>
                  </a:cubicBezTo>
                  <a:cubicBezTo>
                    <a:pt x="17" y="27"/>
                    <a:pt x="18" y="32"/>
                    <a:pt x="16" y="33"/>
                  </a:cubicBezTo>
                  <a:cubicBezTo>
                    <a:pt x="14" y="35"/>
                    <a:pt x="11" y="36"/>
                    <a:pt x="13" y="37"/>
                  </a:cubicBezTo>
                  <a:cubicBezTo>
                    <a:pt x="14" y="39"/>
                    <a:pt x="10" y="42"/>
                    <a:pt x="10" y="45"/>
                  </a:cubicBezTo>
                  <a:cubicBezTo>
                    <a:pt x="10" y="48"/>
                    <a:pt x="9" y="54"/>
                    <a:pt x="9" y="54"/>
                  </a:cubicBezTo>
                  <a:cubicBezTo>
                    <a:pt x="8" y="55"/>
                    <a:pt x="2" y="53"/>
                    <a:pt x="2" y="56"/>
                  </a:cubicBezTo>
                  <a:cubicBezTo>
                    <a:pt x="2" y="58"/>
                    <a:pt x="0" y="58"/>
                    <a:pt x="1" y="61"/>
                  </a:cubicBezTo>
                  <a:cubicBezTo>
                    <a:pt x="2" y="63"/>
                    <a:pt x="7" y="62"/>
                    <a:pt x="8" y="6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4163895" y="3785059"/>
              <a:ext cx="20501" cy="29412"/>
            </a:xfrm>
            <a:custGeom>
              <a:avLst/>
              <a:gdLst>
                <a:gd name="T0" fmla="*/ 10 w 12"/>
                <a:gd name="T1" fmla="*/ 6 h 15"/>
                <a:gd name="T2" fmla="*/ 6 w 12"/>
                <a:gd name="T3" fmla="*/ 0 h 15"/>
                <a:gd name="T4" fmla="*/ 6 w 12"/>
                <a:gd name="T5" fmla="*/ 1 h 15"/>
                <a:gd name="T6" fmla="*/ 0 w 12"/>
                <a:gd name="T7" fmla="*/ 14 h 15"/>
                <a:gd name="T8" fmla="*/ 3 w 12"/>
                <a:gd name="T9" fmla="*/ 15 h 15"/>
                <a:gd name="T10" fmla="*/ 10 w 12"/>
                <a:gd name="T1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10" y="6"/>
                  </a:moveTo>
                  <a:cubicBezTo>
                    <a:pt x="12" y="5"/>
                    <a:pt x="12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3"/>
                    <a:pt x="2" y="9"/>
                    <a:pt x="0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6" y="12"/>
                    <a:pt x="9" y="7"/>
                    <a:pt x="10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4169290" y="3740353"/>
              <a:ext cx="101426" cy="87059"/>
            </a:xfrm>
            <a:custGeom>
              <a:avLst/>
              <a:gdLst>
                <a:gd name="T0" fmla="*/ 7 w 58"/>
                <a:gd name="T1" fmla="*/ 30 h 46"/>
                <a:gd name="T2" fmla="*/ 0 w 58"/>
                <a:gd name="T3" fmla="*/ 39 h 46"/>
                <a:gd name="T4" fmla="*/ 1 w 58"/>
                <a:gd name="T5" fmla="*/ 39 h 46"/>
                <a:gd name="T6" fmla="*/ 2 w 58"/>
                <a:gd name="T7" fmla="*/ 42 h 46"/>
                <a:gd name="T8" fmla="*/ 9 w 58"/>
                <a:gd name="T9" fmla="*/ 46 h 46"/>
                <a:gd name="T10" fmla="*/ 17 w 58"/>
                <a:gd name="T11" fmla="*/ 42 h 46"/>
                <a:gd name="T12" fmla="*/ 46 w 58"/>
                <a:gd name="T13" fmla="*/ 27 h 46"/>
                <a:gd name="T14" fmla="*/ 48 w 58"/>
                <a:gd name="T15" fmla="*/ 22 h 46"/>
                <a:gd name="T16" fmla="*/ 49 w 58"/>
                <a:gd name="T17" fmla="*/ 16 h 46"/>
                <a:gd name="T18" fmla="*/ 48 w 58"/>
                <a:gd name="T19" fmla="*/ 9 h 46"/>
                <a:gd name="T20" fmla="*/ 53 w 58"/>
                <a:gd name="T21" fmla="*/ 5 h 46"/>
                <a:gd name="T22" fmla="*/ 58 w 58"/>
                <a:gd name="T23" fmla="*/ 1 h 46"/>
                <a:gd name="T24" fmla="*/ 55 w 58"/>
                <a:gd name="T25" fmla="*/ 0 h 46"/>
                <a:gd name="T26" fmla="*/ 46 w 58"/>
                <a:gd name="T27" fmla="*/ 2 h 46"/>
                <a:gd name="T28" fmla="*/ 34 w 58"/>
                <a:gd name="T29" fmla="*/ 5 h 46"/>
                <a:gd name="T30" fmla="*/ 25 w 58"/>
                <a:gd name="T31" fmla="*/ 5 h 46"/>
                <a:gd name="T32" fmla="*/ 20 w 58"/>
                <a:gd name="T33" fmla="*/ 6 h 46"/>
                <a:gd name="T34" fmla="*/ 12 w 58"/>
                <a:gd name="T35" fmla="*/ 6 h 46"/>
                <a:gd name="T36" fmla="*/ 9 w 58"/>
                <a:gd name="T37" fmla="*/ 8 h 46"/>
                <a:gd name="T38" fmla="*/ 4 w 58"/>
                <a:gd name="T39" fmla="*/ 13 h 46"/>
                <a:gd name="T40" fmla="*/ 3 w 58"/>
                <a:gd name="T41" fmla="*/ 18 h 46"/>
                <a:gd name="T42" fmla="*/ 3 w 58"/>
                <a:gd name="T43" fmla="*/ 24 h 46"/>
                <a:gd name="T44" fmla="*/ 7 w 58"/>
                <a:gd name="T45" fmla="*/ 3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46">
                  <a:moveTo>
                    <a:pt x="7" y="30"/>
                  </a:moveTo>
                  <a:cubicBezTo>
                    <a:pt x="6" y="31"/>
                    <a:pt x="3" y="36"/>
                    <a:pt x="0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15" y="42"/>
                    <a:pt x="17" y="42"/>
                  </a:cubicBezTo>
                  <a:cubicBezTo>
                    <a:pt x="20" y="42"/>
                    <a:pt x="46" y="27"/>
                    <a:pt x="46" y="27"/>
                  </a:cubicBezTo>
                  <a:cubicBezTo>
                    <a:pt x="46" y="27"/>
                    <a:pt x="48" y="24"/>
                    <a:pt x="48" y="22"/>
                  </a:cubicBezTo>
                  <a:cubicBezTo>
                    <a:pt x="48" y="21"/>
                    <a:pt x="47" y="17"/>
                    <a:pt x="49" y="16"/>
                  </a:cubicBezTo>
                  <a:cubicBezTo>
                    <a:pt x="50" y="14"/>
                    <a:pt x="47" y="11"/>
                    <a:pt x="48" y="9"/>
                  </a:cubicBezTo>
                  <a:cubicBezTo>
                    <a:pt x="49" y="6"/>
                    <a:pt x="53" y="5"/>
                    <a:pt x="53" y="5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1" y="2"/>
                    <a:pt x="46" y="2"/>
                  </a:cubicBezTo>
                  <a:cubicBezTo>
                    <a:pt x="41" y="1"/>
                    <a:pt x="40" y="5"/>
                    <a:pt x="34" y="5"/>
                  </a:cubicBezTo>
                  <a:cubicBezTo>
                    <a:pt x="29" y="5"/>
                    <a:pt x="26" y="6"/>
                    <a:pt x="25" y="5"/>
                  </a:cubicBezTo>
                  <a:cubicBezTo>
                    <a:pt x="24" y="3"/>
                    <a:pt x="23" y="4"/>
                    <a:pt x="20" y="6"/>
                  </a:cubicBezTo>
                  <a:cubicBezTo>
                    <a:pt x="16" y="7"/>
                    <a:pt x="14" y="7"/>
                    <a:pt x="12" y="6"/>
                  </a:cubicBezTo>
                  <a:cubicBezTo>
                    <a:pt x="10" y="4"/>
                    <a:pt x="9" y="6"/>
                    <a:pt x="9" y="8"/>
                  </a:cubicBezTo>
                  <a:cubicBezTo>
                    <a:pt x="8" y="9"/>
                    <a:pt x="9" y="13"/>
                    <a:pt x="4" y="13"/>
                  </a:cubicBezTo>
                  <a:cubicBezTo>
                    <a:pt x="3" y="15"/>
                    <a:pt x="3" y="16"/>
                    <a:pt x="3" y="18"/>
                  </a:cubicBezTo>
                  <a:cubicBezTo>
                    <a:pt x="5" y="19"/>
                    <a:pt x="3" y="21"/>
                    <a:pt x="3" y="24"/>
                  </a:cubicBezTo>
                  <a:cubicBezTo>
                    <a:pt x="9" y="24"/>
                    <a:pt x="9" y="29"/>
                    <a:pt x="7" y="3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5493218" y="3720352"/>
              <a:ext cx="56108" cy="76471"/>
            </a:xfrm>
            <a:custGeom>
              <a:avLst/>
              <a:gdLst>
                <a:gd name="T0" fmla="*/ 8 w 32"/>
                <a:gd name="T1" fmla="*/ 3 h 40"/>
                <a:gd name="T2" fmla="*/ 3 w 32"/>
                <a:gd name="T3" fmla="*/ 7 h 40"/>
                <a:gd name="T4" fmla="*/ 6 w 32"/>
                <a:gd name="T5" fmla="*/ 11 h 40"/>
                <a:gd name="T6" fmla="*/ 5 w 32"/>
                <a:gd name="T7" fmla="*/ 15 h 40"/>
                <a:gd name="T8" fmla="*/ 5 w 32"/>
                <a:gd name="T9" fmla="*/ 23 h 40"/>
                <a:gd name="T10" fmla="*/ 2 w 32"/>
                <a:gd name="T11" fmla="*/ 33 h 40"/>
                <a:gd name="T12" fmla="*/ 3 w 32"/>
                <a:gd name="T13" fmla="*/ 39 h 40"/>
                <a:gd name="T14" fmla="*/ 20 w 32"/>
                <a:gd name="T15" fmla="*/ 33 h 40"/>
                <a:gd name="T16" fmla="*/ 28 w 32"/>
                <a:gd name="T17" fmla="*/ 30 h 40"/>
                <a:gd name="T18" fmla="*/ 31 w 32"/>
                <a:gd name="T19" fmla="*/ 26 h 40"/>
                <a:gd name="T20" fmla="*/ 29 w 32"/>
                <a:gd name="T21" fmla="*/ 14 h 40"/>
                <a:gd name="T22" fmla="*/ 20 w 32"/>
                <a:gd name="T23" fmla="*/ 0 h 40"/>
                <a:gd name="T24" fmla="*/ 16 w 32"/>
                <a:gd name="T25" fmla="*/ 2 h 40"/>
                <a:gd name="T26" fmla="*/ 8 w 32"/>
                <a:gd name="T2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40">
                  <a:moveTo>
                    <a:pt x="8" y="3"/>
                  </a:moveTo>
                  <a:cubicBezTo>
                    <a:pt x="7" y="4"/>
                    <a:pt x="5" y="5"/>
                    <a:pt x="3" y="7"/>
                  </a:cubicBezTo>
                  <a:cubicBezTo>
                    <a:pt x="4" y="9"/>
                    <a:pt x="4" y="11"/>
                    <a:pt x="6" y="11"/>
                  </a:cubicBezTo>
                  <a:cubicBezTo>
                    <a:pt x="8" y="12"/>
                    <a:pt x="8" y="16"/>
                    <a:pt x="5" y="15"/>
                  </a:cubicBezTo>
                  <a:cubicBezTo>
                    <a:pt x="2" y="14"/>
                    <a:pt x="2" y="19"/>
                    <a:pt x="5" y="23"/>
                  </a:cubicBezTo>
                  <a:cubicBezTo>
                    <a:pt x="7" y="27"/>
                    <a:pt x="0" y="31"/>
                    <a:pt x="2" y="33"/>
                  </a:cubicBezTo>
                  <a:cubicBezTo>
                    <a:pt x="4" y="35"/>
                    <a:pt x="3" y="37"/>
                    <a:pt x="3" y="39"/>
                  </a:cubicBezTo>
                  <a:cubicBezTo>
                    <a:pt x="4" y="40"/>
                    <a:pt x="15" y="38"/>
                    <a:pt x="20" y="33"/>
                  </a:cubicBezTo>
                  <a:cubicBezTo>
                    <a:pt x="24" y="29"/>
                    <a:pt x="25" y="29"/>
                    <a:pt x="28" y="30"/>
                  </a:cubicBezTo>
                  <a:cubicBezTo>
                    <a:pt x="30" y="30"/>
                    <a:pt x="32" y="28"/>
                    <a:pt x="31" y="26"/>
                  </a:cubicBezTo>
                  <a:cubicBezTo>
                    <a:pt x="30" y="24"/>
                    <a:pt x="29" y="20"/>
                    <a:pt x="29" y="14"/>
                  </a:cubicBezTo>
                  <a:cubicBezTo>
                    <a:pt x="29" y="11"/>
                    <a:pt x="25" y="5"/>
                    <a:pt x="20" y="0"/>
                  </a:cubicBezTo>
                  <a:cubicBezTo>
                    <a:pt x="19" y="1"/>
                    <a:pt x="18" y="2"/>
                    <a:pt x="16" y="2"/>
                  </a:cubicBezTo>
                  <a:cubicBezTo>
                    <a:pt x="13" y="2"/>
                    <a:pt x="9" y="2"/>
                    <a:pt x="8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4939693" y="3934471"/>
              <a:ext cx="65819" cy="94118"/>
            </a:xfrm>
            <a:custGeom>
              <a:avLst/>
              <a:gdLst>
                <a:gd name="T0" fmla="*/ 38 w 38"/>
                <a:gd name="T1" fmla="*/ 42 h 50"/>
                <a:gd name="T2" fmla="*/ 35 w 38"/>
                <a:gd name="T3" fmla="*/ 26 h 50"/>
                <a:gd name="T4" fmla="*/ 29 w 38"/>
                <a:gd name="T5" fmla="*/ 32 h 50"/>
                <a:gd name="T6" fmla="*/ 29 w 38"/>
                <a:gd name="T7" fmla="*/ 23 h 50"/>
                <a:gd name="T8" fmla="*/ 36 w 38"/>
                <a:gd name="T9" fmla="*/ 15 h 50"/>
                <a:gd name="T10" fmla="*/ 30 w 38"/>
                <a:gd name="T11" fmla="*/ 13 h 50"/>
                <a:gd name="T12" fmla="*/ 20 w 38"/>
                <a:gd name="T13" fmla="*/ 13 h 50"/>
                <a:gd name="T14" fmla="*/ 16 w 38"/>
                <a:gd name="T15" fmla="*/ 9 h 50"/>
                <a:gd name="T16" fmla="*/ 10 w 38"/>
                <a:gd name="T17" fmla="*/ 4 h 50"/>
                <a:gd name="T18" fmla="*/ 3 w 38"/>
                <a:gd name="T19" fmla="*/ 4 h 50"/>
                <a:gd name="T20" fmla="*/ 9 w 38"/>
                <a:gd name="T21" fmla="*/ 12 h 50"/>
                <a:gd name="T22" fmla="*/ 4 w 38"/>
                <a:gd name="T23" fmla="*/ 15 h 50"/>
                <a:gd name="T24" fmla="*/ 6 w 38"/>
                <a:gd name="T25" fmla="*/ 28 h 50"/>
                <a:gd name="T26" fmla="*/ 9 w 38"/>
                <a:gd name="T27" fmla="*/ 43 h 50"/>
                <a:gd name="T28" fmla="*/ 15 w 38"/>
                <a:gd name="T29" fmla="*/ 42 h 50"/>
                <a:gd name="T30" fmla="*/ 22 w 38"/>
                <a:gd name="T31" fmla="*/ 38 h 50"/>
                <a:gd name="T32" fmla="*/ 27 w 38"/>
                <a:gd name="T33" fmla="*/ 34 h 50"/>
                <a:gd name="T34" fmla="*/ 31 w 38"/>
                <a:gd name="T35" fmla="*/ 46 h 50"/>
                <a:gd name="T36" fmla="*/ 33 w 38"/>
                <a:gd name="T37" fmla="*/ 50 h 50"/>
                <a:gd name="T38" fmla="*/ 36 w 38"/>
                <a:gd name="T39" fmla="*/ 47 h 50"/>
                <a:gd name="T40" fmla="*/ 38 w 38"/>
                <a:gd name="T41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50">
                  <a:moveTo>
                    <a:pt x="38" y="42"/>
                  </a:moveTo>
                  <a:cubicBezTo>
                    <a:pt x="37" y="34"/>
                    <a:pt x="36" y="26"/>
                    <a:pt x="35" y="26"/>
                  </a:cubicBezTo>
                  <a:cubicBezTo>
                    <a:pt x="33" y="26"/>
                    <a:pt x="31" y="33"/>
                    <a:pt x="29" y="32"/>
                  </a:cubicBezTo>
                  <a:cubicBezTo>
                    <a:pt x="26" y="32"/>
                    <a:pt x="26" y="23"/>
                    <a:pt x="29" y="23"/>
                  </a:cubicBezTo>
                  <a:cubicBezTo>
                    <a:pt x="32" y="23"/>
                    <a:pt x="36" y="17"/>
                    <a:pt x="36" y="15"/>
                  </a:cubicBezTo>
                  <a:cubicBezTo>
                    <a:pt x="36" y="13"/>
                    <a:pt x="33" y="13"/>
                    <a:pt x="30" y="13"/>
                  </a:cubicBezTo>
                  <a:cubicBezTo>
                    <a:pt x="27" y="13"/>
                    <a:pt x="20" y="13"/>
                    <a:pt x="20" y="13"/>
                  </a:cubicBezTo>
                  <a:cubicBezTo>
                    <a:pt x="20" y="13"/>
                    <a:pt x="16" y="12"/>
                    <a:pt x="16" y="9"/>
                  </a:cubicBezTo>
                  <a:cubicBezTo>
                    <a:pt x="16" y="7"/>
                    <a:pt x="14" y="4"/>
                    <a:pt x="10" y="4"/>
                  </a:cubicBezTo>
                  <a:cubicBezTo>
                    <a:pt x="6" y="4"/>
                    <a:pt x="6" y="0"/>
                    <a:pt x="3" y="4"/>
                  </a:cubicBezTo>
                  <a:cubicBezTo>
                    <a:pt x="0" y="9"/>
                    <a:pt x="10" y="9"/>
                    <a:pt x="9" y="12"/>
                  </a:cubicBezTo>
                  <a:cubicBezTo>
                    <a:pt x="8" y="15"/>
                    <a:pt x="5" y="13"/>
                    <a:pt x="4" y="15"/>
                  </a:cubicBezTo>
                  <a:cubicBezTo>
                    <a:pt x="4" y="18"/>
                    <a:pt x="5" y="24"/>
                    <a:pt x="6" y="28"/>
                  </a:cubicBezTo>
                  <a:cubicBezTo>
                    <a:pt x="8" y="30"/>
                    <a:pt x="9" y="37"/>
                    <a:pt x="9" y="43"/>
                  </a:cubicBezTo>
                  <a:cubicBezTo>
                    <a:pt x="12" y="43"/>
                    <a:pt x="13" y="42"/>
                    <a:pt x="15" y="42"/>
                  </a:cubicBezTo>
                  <a:cubicBezTo>
                    <a:pt x="18" y="42"/>
                    <a:pt x="21" y="41"/>
                    <a:pt x="22" y="38"/>
                  </a:cubicBezTo>
                  <a:cubicBezTo>
                    <a:pt x="22" y="35"/>
                    <a:pt x="25" y="33"/>
                    <a:pt x="27" y="34"/>
                  </a:cubicBezTo>
                  <a:cubicBezTo>
                    <a:pt x="29" y="35"/>
                    <a:pt x="31" y="42"/>
                    <a:pt x="31" y="46"/>
                  </a:cubicBezTo>
                  <a:cubicBezTo>
                    <a:pt x="31" y="47"/>
                    <a:pt x="32" y="48"/>
                    <a:pt x="33" y="50"/>
                  </a:cubicBezTo>
                  <a:cubicBezTo>
                    <a:pt x="34" y="49"/>
                    <a:pt x="36" y="47"/>
                    <a:pt x="36" y="47"/>
                  </a:cubicBezTo>
                  <a:cubicBezTo>
                    <a:pt x="36" y="47"/>
                    <a:pt x="37" y="44"/>
                    <a:pt x="38" y="4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4658075" y="3774470"/>
              <a:ext cx="411098" cy="471766"/>
            </a:xfrm>
            <a:custGeom>
              <a:avLst/>
              <a:gdLst>
                <a:gd name="T0" fmla="*/ 165 w 235"/>
                <a:gd name="T1" fmla="*/ 99 h 248"/>
                <a:gd name="T2" fmla="*/ 164 w 235"/>
                <a:gd name="T3" fmla="*/ 88 h 248"/>
                <a:gd name="T4" fmla="*/ 177 w 235"/>
                <a:gd name="T5" fmla="*/ 93 h 248"/>
                <a:gd name="T6" fmla="*/ 191 w 235"/>
                <a:gd name="T7" fmla="*/ 97 h 248"/>
                <a:gd name="T8" fmla="*/ 190 w 235"/>
                <a:gd name="T9" fmla="*/ 107 h 248"/>
                <a:gd name="T10" fmla="*/ 196 w 235"/>
                <a:gd name="T11" fmla="*/ 110 h 248"/>
                <a:gd name="T12" fmla="*/ 200 w 235"/>
                <a:gd name="T13" fmla="*/ 125 h 248"/>
                <a:gd name="T14" fmla="*/ 204 w 235"/>
                <a:gd name="T15" fmla="*/ 108 h 248"/>
                <a:gd name="T16" fmla="*/ 214 w 235"/>
                <a:gd name="T17" fmla="*/ 98 h 248"/>
                <a:gd name="T18" fmla="*/ 222 w 235"/>
                <a:gd name="T19" fmla="*/ 81 h 248"/>
                <a:gd name="T20" fmla="*/ 233 w 235"/>
                <a:gd name="T21" fmla="*/ 78 h 248"/>
                <a:gd name="T22" fmla="*/ 234 w 235"/>
                <a:gd name="T23" fmla="*/ 68 h 248"/>
                <a:gd name="T24" fmla="*/ 226 w 235"/>
                <a:gd name="T25" fmla="*/ 60 h 248"/>
                <a:gd name="T26" fmla="*/ 211 w 235"/>
                <a:gd name="T27" fmla="*/ 61 h 248"/>
                <a:gd name="T28" fmla="*/ 201 w 235"/>
                <a:gd name="T29" fmla="*/ 69 h 248"/>
                <a:gd name="T30" fmla="*/ 192 w 235"/>
                <a:gd name="T31" fmla="*/ 74 h 248"/>
                <a:gd name="T32" fmla="*/ 185 w 235"/>
                <a:gd name="T33" fmla="*/ 83 h 248"/>
                <a:gd name="T34" fmla="*/ 171 w 235"/>
                <a:gd name="T35" fmla="*/ 81 h 248"/>
                <a:gd name="T36" fmla="*/ 166 w 235"/>
                <a:gd name="T37" fmla="*/ 71 h 248"/>
                <a:gd name="T38" fmla="*/ 162 w 235"/>
                <a:gd name="T39" fmla="*/ 83 h 248"/>
                <a:gd name="T40" fmla="*/ 137 w 235"/>
                <a:gd name="T41" fmla="*/ 80 h 248"/>
                <a:gd name="T42" fmla="*/ 124 w 235"/>
                <a:gd name="T43" fmla="*/ 77 h 248"/>
                <a:gd name="T44" fmla="*/ 111 w 235"/>
                <a:gd name="T45" fmla="*/ 70 h 248"/>
                <a:gd name="T46" fmla="*/ 100 w 235"/>
                <a:gd name="T47" fmla="*/ 63 h 248"/>
                <a:gd name="T48" fmla="*/ 105 w 235"/>
                <a:gd name="T49" fmla="*/ 51 h 248"/>
                <a:gd name="T50" fmla="*/ 97 w 235"/>
                <a:gd name="T51" fmla="*/ 43 h 248"/>
                <a:gd name="T52" fmla="*/ 87 w 235"/>
                <a:gd name="T53" fmla="*/ 32 h 248"/>
                <a:gd name="T54" fmla="*/ 94 w 235"/>
                <a:gd name="T55" fmla="*/ 25 h 248"/>
                <a:gd name="T56" fmla="*/ 89 w 235"/>
                <a:gd name="T57" fmla="*/ 10 h 248"/>
                <a:gd name="T58" fmla="*/ 80 w 235"/>
                <a:gd name="T59" fmla="*/ 0 h 248"/>
                <a:gd name="T60" fmla="*/ 74 w 235"/>
                <a:gd name="T61" fmla="*/ 6 h 248"/>
                <a:gd name="T62" fmla="*/ 53 w 235"/>
                <a:gd name="T63" fmla="*/ 7 h 248"/>
                <a:gd name="T64" fmla="*/ 50 w 235"/>
                <a:gd name="T65" fmla="*/ 20 h 248"/>
                <a:gd name="T66" fmla="*/ 59 w 235"/>
                <a:gd name="T67" fmla="*/ 32 h 248"/>
                <a:gd name="T68" fmla="*/ 53 w 235"/>
                <a:gd name="T69" fmla="*/ 44 h 248"/>
                <a:gd name="T70" fmla="*/ 44 w 235"/>
                <a:gd name="T71" fmla="*/ 53 h 248"/>
                <a:gd name="T72" fmla="*/ 33 w 235"/>
                <a:gd name="T73" fmla="*/ 66 h 248"/>
                <a:gd name="T74" fmla="*/ 23 w 235"/>
                <a:gd name="T75" fmla="*/ 73 h 248"/>
                <a:gd name="T76" fmla="*/ 10 w 235"/>
                <a:gd name="T77" fmla="*/ 80 h 248"/>
                <a:gd name="T78" fmla="*/ 19 w 235"/>
                <a:gd name="T79" fmla="*/ 95 h 248"/>
                <a:gd name="T80" fmla="*/ 16 w 235"/>
                <a:gd name="T81" fmla="*/ 104 h 248"/>
                <a:gd name="T82" fmla="*/ 0 w 235"/>
                <a:gd name="T83" fmla="*/ 110 h 248"/>
                <a:gd name="T84" fmla="*/ 8 w 235"/>
                <a:gd name="T85" fmla="*/ 118 h 248"/>
                <a:gd name="T86" fmla="*/ 5 w 235"/>
                <a:gd name="T87" fmla="*/ 122 h 248"/>
                <a:gd name="T88" fmla="*/ 32 w 235"/>
                <a:gd name="T89" fmla="*/ 128 h 248"/>
                <a:gd name="T90" fmla="*/ 37 w 235"/>
                <a:gd name="T91" fmla="*/ 132 h 248"/>
                <a:gd name="T92" fmla="*/ 38 w 235"/>
                <a:gd name="T93" fmla="*/ 154 h 248"/>
                <a:gd name="T94" fmla="*/ 50 w 235"/>
                <a:gd name="T95" fmla="*/ 192 h 248"/>
                <a:gd name="T96" fmla="*/ 66 w 235"/>
                <a:gd name="T97" fmla="*/ 231 h 248"/>
                <a:gd name="T98" fmla="*/ 82 w 235"/>
                <a:gd name="T99" fmla="*/ 241 h 248"/>
                <a:gd name="T100" fmla="*/ 93 w 235"/>
                <a:gd name="T101" fmla="*/ 228 h 248"/>
                <a:gd name="T102" fmla="*/ 98 w 235"/>
                <a:gd name="T103" fmla="*/ 211 h 248"/>
                <a:gd name="T104" fmla="*/ 100 w 235"/>
                <a:gd name="T105" fmla="*/ 187 h 248"/>
                <a:gd name="T106" fmla="*/ 111 w 235"/>
                <a:gd name="T107" fmla="*/ 174 h 248"/>
                <a:gd name="T108" fmla="*/ 138 w 235"/>
                <a:gd name="T109" fmla="*/ 150 h 248"/>
                <a:gd name="T110" fmla="*/ 153 w 235"/>
                <a:gd name="T111" fmla="*/ 132 h 248"/>
                <a:gd name="T112" fmla="*/ 170 w 235"/>
                <a:gd name="T113" fmla="*/ 127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5" h="248">
                  <a:moveTo>
                    <a:pt x="167" y="112"/>
                  </a:moveTo>
                  <a:cubicBezTo>
                    <a:pt x="166" y="108"/>
                    <a:pt x="165" y="102"/>
                    <a:pt x="165" y="99"/>
                  </a:cubicBezTo>
                  <a:cubicBezTo>
                    <a:pt x="166" y="97"/>
                    <a:pt x="169" y="99"/>
                    <a:pt x="170" y="96"/>
                  </a:cubicBezTo>
                  <a:cubicBezTo>
                    <a:pt x="171" y="93"/>
                    <a:pt x="161" y="93"/>
                    <a:pt x="164" y="88"/>
                  </a:cubicBezTo>
                  <a:cubicBezTo>
                    <a:pt x="167" y="84"/>
                    <a:pt x="167" y="88"/>
                    <a:pt x="171" y="88"/>
                  </a:cubicBezTo>
                  <a:cubicBezTo>
                    <a:pt x="175" y="88"/>
                    <a:pt x="177" y="91"/>
                    <a:pt x="177" y="93"/>
                  </a:cubicBezTo>
                  <a:cubicBezTo>
                    <a:pt x="177" y="96"/>
                    <a:pt x="181" y="97"/>
                    <a:pt x="181" y="97"/>
                  </a:cubicBezTo>
                  <a:cubicBezTo>
                    <a:pt x="181" y="97"/>
                    <a:pt x="188" y="97"/>
                    <a:pt x="191" y="97"/>
                  </a:cubicBezTo>
                  <a:cubicBezTo>
                    <a:pt x="194" y="97"/>
                    <a:pt x="197" y="97"/>
                    <a:pt x="197" y="99"/>
                  </a:cubicBezTo>
                  <a:cubicBezTo>
                    <a:pt x="197" y="101"/>
                    <a:pt x="193" y="107"/>
                    <a:pt x="190" y="107"/>
                  </a:cubicBezTo>
                  <a:cubicBezTo>
                    <a:pt x="187" y="107"/>
                    <a:pt x="187" y="116"/>
                    <a:pt x="190" y="116"/>
                  </a:cubicBezTo>
                  <a:cubicBezTo>
                    <a:pt x="192" y="117"/>
                    <a:pt x="194" y="110"/>
                    <a:pt x="196" y="110"/>
                  </a:cubicBezTo>
                  <a:cubicBezTo>
                    <a:pt x="197" y="110"/>
                    <a:pt x="198" y="118"/>
                    <a:pt x="199" y="126"/>
                  </a:cubicBezTo>
                  <a:cubicBezTo>
                    <a:pt x="199" y="125"/>
                    <a:pt x="200" y="125"/>
                    <a:pt x="200" y="125"/>
                  </a:cubicBezTo>
                  <a:cubicBezTo>
                    <a:pt x="202" y="125"/>
                    <a:pt x="201" y="118"/>
                    <a:pt x="203" y="116"/>
                  </a:cubicBezTo>
                  <a:cubicBezTo>
                    <a:pt x="204" y="114"/>
                    <a:pt x="203" y="108"/>
                    <a:pt x="204" y="108"/>
                  </a:cubicBezTo>
                  <a:cubicBezTo>
                    <a:pt x="205" y="108"/>
                    <a:pt x="211" y="110"/>
                    <a:pt x="211" y="108"/>
                  </a:cubicBezTo>
                  <a:cubicBezTo>
                    <a:pt x="211" y="107"/>
                    <a:pt x="215" y="101"/>
                    <a:pt x="214" y="98"/>
                  </a:cubicBezTo>
                  <a:cubicBezTo>
                    <a:pt x="213" y="95"/>
                    <a:pt x="216" y="91"/>
                    <a:pt x="216" y="88"/>
                  </a:cubicBezTo>
                  <a:cubicBezTo>
                    <a:pt x="216" y="84"/>
                    <a:pt x="220" y="83"/>
                    <a:pt x="222" y="81"/>
                  </a:cubicBezTo>
                  <a:cubicBezTo>
                    <a:pt x="224" y="79"/>
                    <a:pt x="228" y="76"/>
                    <a:pt x="229" y="78"/>
                  </a:cubicBezTo>
                  <a:cubicBezTo>
                    <a:pt x="230" y="80"/>
                    <a:pt x="235" y="81"/>
                    <a:pt x="233" y="78"/>
                  </a:cubicBezTo>
                  <a:cubicBezTo>
                    <a:pt x="231" y="75"/>
                    <a:pt x="231" y="73"/>
                    <a:pt x="232" y="72"/>
                  </a:cubicBezTo>
                  <a:cubicBezTo>
                    <a:pt x="233" y="72"/>
                    <a:pt x="234" y="68"/>
                    <a:pt x="234" y="68"/>
                  </a:cubicBezTo>
                  <a:cubicBezTo>
                    <a:pt x="234" y="68"/>
                    <a:pt x="230" y="68"/>
                    <a:pt x="229" y="66"/>
                  </a:cubicBezTo>
                  <a:cubicBezTo>
                    <a:pt x="228" y="64"/>
                    <a:pt x="226" y="62"/>
                    <a:pt x="226" y="60"/>
                  </a:cubicBezTo>
                  <a:cubicBezTo>
                    <a:pt x="226" y="58"/>
                    <a:pt x="223" y="59"/>
                    <a:pt x="221" y="61"/>
                  </a:cubicBezTo>
                  <a:cubicBezTo>
                    <a:pt x="219" y="62"/>
                    <a:pt x="216" y="59"/>
                    <a:pt x="211" y="61"/>
                  </a:cubicBezTo>
                  <a:cubicBezTo>
                    <a:pt x="207" y="63"/>
                    <a:pt x="206" y="66"/>
                    <a:pt x="204" y="66"/>
                  </a:cubicBezTo>
                  <a:cubicBezTo>
                    <a:pt x="202" y="65"/>
                    <a:pt x="202" y="67"/>
                    <a:pt x="201" y="69"/>
                  </a:cubicBezTo>
                  <a:cubicBezTo>
                    <a:pt x="199" y="71"/>
                    <a:pt x="198" y="73"/>
                    <a:pt x="197" y="73"/>
                  </a:cubicBezTo>
                  <a:cubicBezTo>
                    <a:pt x="196" y="73"/>
                    <a:pt x="192" y="74"/>
                    <a:pt x="192" y="74"/>
                  </a:cubicBezTo>
                  <a:cubicBezTo>
                    <a:pt x="192" y="74"/>
                    <a:pt x="195" y="79"/>
                    <a:pt x="193" y="82"/>
                  </a:cubicBezTo>
                  <a:cubicBezTo>
                    <a:pt x="192" y="84"/>
                    <a:pt x="189" y="82"/>
                    <a:pt x="185" y="83"/>
                  </a:cubicBezTo>
                  <a:cubicBezTo>
                    <a:pt x="181" y="84"/>
                    <a:pt x="180" y="81"/>
                    <a:pt x="177" y="82"/>
                  </a:cubicBezTo>
                  <a:cubicBezTo>
                    <a:pt x="174" y="83"/>
                    <a:pt x="173" y="80"/>
                    <a:pt x="171" y="81"/>
                  </a:cubicBezTo>
                  <a:cubicBezTo>
                    <a:pt x="170" y="81"/>
                    <a:pt x="168" y="78"/>
                    <a:pt x="169" y="75"/>
                  </a:cubicBezTo>
                  <a:cubicBezTo>
                    <a:pt x="169" y="72"/>
                    <a:pt x="167" y="69"/>
                    <a:pt x="166" y="71"/>
                  </a:cubicBezTo>
                  <a:cubicBezTo>
                    <a:pt x="165" y="73"/>
                    <a:pt x="163" y="72"/>
                    <a:pt x="163" y="75"/>
                  </a:cubicBezTo>
                  <a:cubicBezTo>
                    <a:pt x="163" y="78"/>
                    <a:pt x="164" y="81"/>
                    <a:pt x="162" y="83"/>
                  </a:cubicBezTo>
                  <a:cubicBezTo>
                    <a:pt x="160" y="85"/>
                    <a:pt x="150" y="86"/>
                    <a:pt x="148" y="85"/>
                  </a:cubicBezTo>
                  <a:cubicBezTo>
                    <a:pt x="146" y="83"/>
                    <a:pt x="137" y="82"/>
                    <a:pt x="137" y="80"/>
                  </a:cubicBezTo>
                  <a:cubicBezTo>
                    <a:pt x="136" y="79"/>
                    <a:pt x="134" y="76"/>
                    <a:pt x="132" y="76"/>
                  </a:cubicBezTo>
                  <a:cubicBezTo>
                    <a:pt x="130" y="76"/>
                    <a:pt x="125" y="78"/>
                    <a:pt x="124" y="77"/>
                  </a:cubicBezTo>
                  <a:cubicBezTo>
                    <a:pt x="123" y="76"/>
                    <a:pt x="119" y="73"/>
                    <a:pt x="117" y="73"/>
                  </a:cubicBezTo>
                  <a:cubicBezTo>
                    <a:pt x="115" y="73"/>
                    <a:pt x="111" y="71"/>
                    <a:pt x="111" y="70"/>
                  </a:cubicBezTo>
                  <a:cubicBezTo>
                    <a:pt x="111" y="68"/>
                    <a:pt x="105" y="68"/>
                    <a:pt x="104" y="66"/>
                  </a:cubicBezTo>
                  <a:cubicBezTo>
                    <a:pt x="103" y="65"/>
                    <a:pt x="100" y="65"/>
                    <a:pt x="100" y="63"/>
                  </a:cubicBezTo>
                  <a:cubicBezTo>
                    <a:pt x="100" y="61"/>
                    <a:pt x="101" y="59"/>
                    <a:pt x="101" y="57"/>
                  </a:cubicBezTo>
                  <a:cubicBezTo>
                    <a:pt x="101" y="55"/>
                    <a:pt x="105" y="53"/>
                    <a:pt x="105" y="51"/>
                  </a:cubicBezTo>
                  <a:cubicBezTo>
                    <a:pt x="105" y="50"/>
                    <a:pt x="102" y="48"/>
                    <a:pt x="102" y="48"/>
                  </a:cubicBezTo>
                  <a:cubicBezTo>
                    <a:pt x="102" y="48"/>
                    <a:pt x="99" y="43"/>
                    <a:pt x="97" y="43"/>
                  </a:cubicBezTo>
                  <a:cubicBezTo>
                    <a:pt x="94" y="43"/>
                    <a:pt x="92" y="39"/>
                    <a:pt x="90" y="38"/>
                  </a:cubicBezTo>
                  <a:cubicBezTo>
                    <a:pt x="87" y="38"/>
                    <a:pt x="88" y="33"/>
                    <a:pt x="87" y="32"/>
                  </a:cubicBezTo>
                  <a:cubicBezTo>
                    <a:pt x="85" y="30"/>
                    <a:pt x="86" y="26"/>
                    <a:pt x="89" y="28"/>
                  </a:cubicBezTo>
                  <a:cubicBezTo>
                    <a:pt x="91" y="30"/>
                    <a:pt x="95" y="28"/>
                    <a:pt x="94" y="25"/>
                  </a:cubicBezTo>
                  <a:cubicBezTo>
                    <a:pt x="92" y="22"/>
                    <a:pt x="89" y="19"/>
                    <a:pt x="89" y="18"/>
                  </a:cubicBezTo>
                  <a:cubicBezTo>
                    <a:pt x="89" y="16"/>
                    <a:pt x="91" y="11"/>
                    <a:pt x="89" y="10"/>
                  </a:cubicBezTo>
                  <a:cubicBezTo>
                    <a:pt x="86" y="8"/>
                    <a:pt x="84" y="6"/>
                    <a:pt x="84" y="4"/>
                  </a:cubicBezTo>
                  <a:cubicBezTo>
                    <a:pt x="83" y="2"/>
                    <a:pt x="80" y="0"/>
                    <a:pt x="8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5" y="6"/>
                    <a:pt x="74" y="6"/>
                  </a:cubicBezTo>
                  <a:cubicBezTo>
                    <a:pt x="72" y="7"/>
                    <a:pt x="68" y="8"/>
                    <a:pt x="65" y="10"/>
                  </a:cubicBezTo>
                  <a:cubicBezTo>
                    <a:pt x="63" y="11"/>
                    <a:pt x="56" y="7"/>
                    <a:pt x="53" y="7"/>
                  </a:cubicBezTo>
                  <a:cubicBezTo>
                    <a:pt x="49" y="7"/>
                    <a:pt x="47" y="11"/>
                    <a:pt x="48" y="12"/>
                  </a:cubicBezTo>
                  <a:cubicBezTo>
                    <a:pt x="50" y="13"/>
                    <a:pt x="50" y="20"/>
                    <a:pt x="50" y="20"/>
                  </a:cubicBezTo>
                  <a:cubicBezTo>
                    <a:pt x="50" y="20"/>
                    <a:pt x="52" y="29"/>
                    <a:pt x="55" y="28"/>
                  </a:cubicBezTo>
                  <a:cubicBezTo>
                    <a:pt x="58" y="27"/>
                    <a:pt x="61" y="31"/>
                    <a:pt x="59" y="32"/>
                  </a:cubicBezTo>
                  <a:cubicBezTo>
                    <a:pt x="56" y="32"/>
                    <a:pt x="55" y="35"/>
                    <a:pt x="54" y="38"/>
                  </a:cubicBezTo>
                  <a:cubicBezTo>
                    <a:pt x="54" y="41"/>
                    <a:pt x="55" y="44"/>
                    <a:pt x="53" y="44"/>
                  </a:cubicBezTo>
                  <a:cubicBezTo>
                    <a:pt x="51" y="45"/>
                    <a:pt x="49" y="45"/>
                    <a:pt x="49" y="49"/>
                  </a:cubicBezTo>
                  <a:cubicBezTo>
                    <a:pt x="49" y="53"/>
                    <a:pt x="44" y="52"/>
                    <a:pt x="44" y="53"/>
                  </a:cubicBezTo>
                  <a:cubicBezTo>
                    <a:pt x="43" y="54"/>
                    <a:pt x="41" y="61"/>
                    <a:pt x="40" y="62"/>
                  </a:cubicBezTo>
                  <a:cubicBezTo>
                    <a:pt x="39" y="63"/>
                    <a:pt x="34" y="63"/>
                    <a:pt x="33" y="66"/>
                  </a:cubicBezTo>
                  <a:cubicBezTo>
                    <a:pt x="33" y="69"/>
                    <a:pt x="30" y="73"/>
                    <a:pt x="29" y="73"/>
                  </a:cubicBezTo>
                  <a:cubicBezTo>
                    <a:pt x="27" y="72"/>
                    <a:pt x="24" y="71"/>
                    <a:pt x="23" y="73"/>
                  </a:cubicBezTo>
                  <a:cubicBezTo>
                    <a:pt x="22" y="75"/>
                    <a:pt x="18" y="71"/>
                    <a:pt x="17" y="72"/>
                  </a:cubicBezTo>
                  <a:cubicBezTo>
                    <a:pt x="16" y="73"/>
                    <a:pt x="10" y="78"/>
                    <a:pt x="10" y="80"/>
                  </a:cubicBezTo>
                  <a:cubicBezTo>
                    <a:pt x="10" y="83"/>
                    <a:pt x="16" y="83"/>
                    <a:pt x="16" y="86"/>
                  </a:cubicBezTo>
                  <a:cubicBezTo>
                    <a:pt x="15" y="90"/>
                    <a:pt x="18" y="93"/>
                    <a:pt x="19" y="95"/>
                  </a:cubicBezTo>
                  <a:cubicBezTo>
                    <a:pt x="21" y="97"/>
                    <a:pt x="24" y="101"/>
                    <a:pt x="22" y="103"/>
                  </a:cubicBezTo>
                  <a:cubicBezTo>
                    <a:pt x="21" y="105"/>
                    <a:pt x="19" y="105"/>
                    <a:pt x="16" y="104"/>
                  </a:cubicBezTo>
                  <a:cubicBezTo>
                    <a:pt x="13" y="104"/>
                    <a:pt x="13" y="106"/>
                    <a:pt x="8" y="105"/>
                  </a:cubicBezTo>
                  <a:cubicBezTo>
                    <a:pt x="3" y="104"/>
                    <a:pt x="2" y="108"/>
                    <a:pt x="0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" y="112"/>
                    <a:pt x="4" y="116"/>
                    <a:pt x="8" y="118"/>
                  </a:cubicBezTo>
                  <a:cubicBezTo>
                    <a:pt x="13" y="119"/>
                    <a:pt x="17" y="114"/>
                    <a:pt x="17" y="118"/>
                  </a:cubicBezTo>
                  <a:cubicBezTo>
                    <a:pt x="17" y="122"/>
                    <a:pt x="5" y="121"/>
                    <a:pt x="5" y="122"/>
                  </a:cubicBezTo>
                  <a:cubicBezTo>
                    <a:pt x="5" y="123"/>
                    <a:pt x="17" y="138"/>
                    <a:pt x="23" y="137"/>
                  </a:cubicBezTo>
                  <a:cubicBezTo>
                    <a:pt x="29" y="136"/>
                    <a:pt x="34" y="129"/>
                    <a:pt x="32" y="128"/>
                  </a:cubicBezTo>
                  <a:cubicBezTo>
                    <a:pt x="30" y="127"/>
                    <a:pt x="33" y="123"/>
                    <a:pt x="35" y="124"/>
                  </a:cubicBezTo>
                  <a:cubicBezTo>
                    <a:pt x="36" y="124"/>
                    <a:pt x="35" y="131"/>
                    <a:pt x="37" y="132"/>
                  </a:cubicBezTo>
                  <a:cubicBezTo>
                    <a:pt x="39" y="134"/>
                    <a:pt x="38" y="137"/>
                    <a:pt x="37" y="140"/>
                  </a:cubicBezTo>
                  <a:cubicBezTo>
                    <a:pt x="35" y="143"/>
                    <a:pt x="38" y="150"/>
                    <a:pt x="38" y="154"/>
                  </a:cubicBezTo>
                  <a:cubicBezTo>
                    <a:pt x="39" y="158"/>
                    <a:pt x="41" y="164"/>
                    <a:pt x="42" y="169"/>
                  </a:cubicBezTo>
                  <a:cubicBezTo>
                    <a:pt x="43" y="175"/>
                    <a:pt x="47" y="186"/>
                    <a:pt x="50" y="192"/>
                  </a:cubicBezTo>
                  <a:cubicBezTo>
                    <a:pt x="53" y="198"/>
                    <a:pt x="56" y="211"/>
                    <a:pt x="58" y="214"/>
                  </a:cubicBezTo>
                  <a:cubicBezTo>
                    <a:pt x="60" y="217"/>
                    <a:pt x="66" y="226"/>
                    <a:pt x="66" y="231"/>
                  </a:cubicBezTo>
                  <a:cubicBezTo>
                    <a:pt x="66" y="237"/>
                    <a:pt x="72" y="245"/>
                    <a:pt x="74" y="246"/>
                  </a:cubicBezTo>
                  <a:cubicBezTo>
                    <a:pt x="77" y="248"/>
                    <a:pt x="81" y="245"/>
                    <a:pt x="82" y="241"/>
                  </a:cubicBezTo>
                  <a:cubicBezTo>
                    <a:pt x="83" y="238"/>
                    <a:pt x="90" y="236"/>
                    <a:pt x="90" y="233"/>
                  </a:cubicBezTo>
                  <a:cubicBezTo>
                    <a:pt x="90" y="230"/>
                    <a:pt x="91" y="228"/>
                    <a:pt x="93" y="228"/>
                  </a:cubicBezTo>
                  <a:cubicBezTo>
                    <a:pt x="96" y="227"/>
                    <a:pt x="96" y="225"/>
                    <a:pt x="96" y="222"/>
                  </a:cubicBezTo>
                  <a:cubicBezTo>
                    <a:pt x="96" y="218"/>
                    <a:pt x="96" y="214"/>
                    <a:pt x="98" y="211"/>
                  </a:cubicBezTo>
                  <a:cubicBezTo>
                    <a:pt x="100" y="208"/>
                    <a:pt x="101" y="200"/>
                    <a:pt x="99" y="197"/>
                  </a:cubicBezTo>
                  <a:cubicBezTo>
                    <a:pt x="98" y="194"/>
                    <a:pt x="99" y="190"/>
                    <a:pt x="100" y="187"/>
                  </a:cubicBezTo>
                  <a:cubicBezTo>
                    <a:pt x="101" y="183"/>
                    <a:pt x="101" y="180"/>
                    <a:pt x="103" y="180"/>
                  </a:cubicBezTo>
                  <a:cubicBezTo>
                    <a:pt x="105" y="179"/>
                    <a:pt x="109" y="177"/>
                    <a:pt x="111" y="174"/>
                  </a:cubicBezTo>
                  <a:cubicBezTo>
                    <a:pt x="114" y="170"/>
                    <a:pt x="121" y="166"/>
                    <a:pt x="124" y="164"/>
                  </a:cubicBezTo>
                  <a:cubicBezTo>
                    <a:pt x="127" y="161"/>
                    <a:pt x="135" y="154"/>
                    <a:pt x="138" y="150"/>
                  </a:cubicBezTo>
                  <a:cubicBezTo>
                    <a:pt x="140" y="146"/>
                    <a:pt x="147" y="144"/>
                    <a:pt x="151" y="141"/>
                  </a:cubicBezTo>
                  <a:cubicBezTo>
                    <a:pt x="154" y="138"/>
                    <a:pt x="153" y="136"/>
                    <a:pt x="153" y="132"/>
                  </a:cubicBezTo>
                  <a:cubicBezTo>
                    <a:pt x="154" y="129"/>
                    <a:pt x="164" y="127"/>
                    <a:pt x="168" y="127"/>
                  </a:cubicBezTo>
                  <a:cubicBezTo>
                    <a:pt x="169" y="127"/>
                    <a:pt x="170" y="127"/>
                    <a:pt x="170" y="127"/>
                  </a:cubicBezTo>
                  <a:cubicBezTo>
                    <a:pt x="170" y="121"/>
                    <a:pt x="169" y="114"/>
                    <a:pt x="167" y="1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4940772" y="3445057"/>
              <a:ext cx="463968" cy="216471"/>
            </a:xfrm>
            <a:custGeom>
              <a:avLst/>
              <a:gdLst>
                <a:gd name="T0" fmla="*/ 245 w 265"/>
                <a:gd name="T1" fmla="*/ 49 h 114"/>
                <a:gd name="T2" fmla="*/ 228 w 265"/>
                <a:gd name="T3" fmla="*/ 48 h 114"/>
                <a:gd name="T4" fmla="*/ 230 w 265"/>
                <a:gd name="T5" fmla="*/ 39 h 114"/>
                <a:gd name="T6" fmla="*/ 231 w 265"/>
                <a:gd name="T7" fmla="*/ 25 h 114"/>
                <a:gd name="T8" fmla="*/ 213 w 265"/>
                <a:gd name="T9" fmla="*/ 23 h 114"/>
                <a:gd name="T10" fmla="*/ 200 w 265"/>
                <a:gd name="T11" fmla="*/ 30 h 114"/>
                <a:gd name="T12" fmla="*/ 177 w 265"/>
                <a:gd name="T13" fmla="*/ 33 h 114"/>
                <a:gd name="T14" fmla="*/ 162 w 265"/>
                <a:gd name="T15" fmla="*/ 26 h 114"/>
                <a:gd name="T16" fmla="*/ 149 w 265"/>
                <a:gd name="T17" fmla="*/ 21 h 114"/>
                <a:gd name="T18" fmla="*/ 133 w 265"/>
                <a:gd name="T19" fmla="*/ 20 h 114"/>
                <a:gd name="T20" fmla="*/ 120 w 265"/>
                <a:gd name="T21" fmla="*/ 21 h 114"/>
                <a:gd name="T22" fmla="*/ 114 w 265"/>
                <a:gd name="T23" fmla="*/ 10 h 114"/>
                <a:gd name="T24" fmla="*/ 99 w 265"/>
                <a:gd name="T25" fmla="*/ 5 h 114"/>
                <a:gd name="T26" fmla="*/ 88 w 265"/>
                <a:gd name="T27" fmla="*/ 1 h 114"/>
                <a:gd name="T28" fmla="*/ 80 w 265"/>
                <a:gd name="T29" fmla="*/ 7 h 114"/>
                <a:gd name="T30" fmla="*/ 80 w 265"/>
                <a:gd name="T31" fmla="*/ 18 h 114"/>
                <a:gd name="T32" fmla="*/ 73 w 265"/>
                <a:gd name="T33" fmla="*/ 26 h 114"/>
                <a:gd name="T34" fmla="*/ 60 w 265"/>
                <a:gd name="T35" fmla="*/ 25 h 114"/>
                <a:gd name="T36" fmla="*/ 50 w 265"/>
                <a:gd name="T37" fmla="*/ 18 h 114"/>
                <a:gd name="T38" fmla="*/ 33 w 265"/>
                <a:gd name="T39" fmla="*/ 17 h 114"/>
                <a:gd name="T40" fmla="*/ 21 w 265"/>
                <a:gd name="T41" fmla="*/ 23 h 114"/>
                <a:gd name="T42" fmla="*/ 7 w 265"/>
                <a:gd name="T43" fmla="*/ 30 h 114"/>
                <a:gd name="T44" fmla="*/ 0 w 265"/>
                <a:gd name="T45" fmla="*/ 33 h 114"/>
                <a:gd name="T46" fmla="*/ 6 w 265"/>
                <a:gd name="T47" fmla="*/ 42 h 114"/>
                <a:gd name="T48" fmla="*/ 21 w 265"/>
                <a:gd name="T49" fmla="*/ 52 h 114"/>
                <a:gd name="T50" fmla="*/ 25 w 265"/>
                <a:gd name="T51" fmla="*/ 66 h 114"/>
                <a:gd name="T52" fmla="*/ 42 w 265"/>
                <a:gd name="T53" fmla="*/ 78 h 114"/>
                <a:gd name="T54" fmla="*/ 54 w 265"/>
                <a:gd name="T55" fmla="*/ 86 h 114"/>
                <a:gd name="T56" fmla="*/ 65 w 265"/>
                <a:gd name="T57" fmla="*/ 101 h 114"/>
                <a:gd name="T58" fmla="*/ 96 w 265"/>
                <a:gd name="T59" fmla="*/ 103 h 114"/>
                <a:gd name="T60" fmla="*/ 120 w 265"/>
                <a:gd name="T61" fmla="*/ 108 h 114"/>
                <a:gd name="T62" fmla="*/ 136 w 265"/>
                <a:gd name="T63" fmla="*/ 114 h 114"/>
                <a:gd name="T64" fmla="*/ 169 w 265"/>
                <a:gd name="T65" fmla="*/ 106 h 114"/>
                <a:gd name="T66" fmla="*/ 195 w 265"/>
                <a:gd name="T67" fmla="*/ 91 h 114"/>
                <a:gd name="T68" fmla="*/ 201 w 265"/>
                <a:gd name="T69" fmla="*/ 79 h 114"/>
                <a:gd name="T70" fmla="*/ 227 w 265"/>
                <a:gd name="T71" fmla="*/ 74 h 114"/>
                <a:gd name="T72" fmla="*/ 245 w 265"/>
                <a:gd name="T73" fmla="*/ 63 h 114"/>
                <a:gd name="T74" fmla="*/ 264 w 265"/>
                <a:gd name="T75" fmla="*/ 5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5" h="114">
                  <a:moveTo>
                    <a:pt x="253" y="48"/>
                  </a:moveTo>
                  <a:cubicBezTo>
                    <a:pt x="251" y="45"/>
                    <a:pt x="246" y="46"/>
                    <a:pt x="245" y="49"/>
                  </a:cubicBezTo>
                  <a:cubicBezTo>
                    <a:pt x="244" y="52"/>
                    <a:pt x="242" y="48"/>
                    <a:pt x="237" y="48"/>
                  </a:cubicBezTo>
                  <a:cubicBezTo>
                    <a:pt x="232" y="48"/>
                    <a:pt x="232" y="51"/>
                    <a:pt x="228" y="48"/>
                  </a:cubicBezTo>
                  <a:cubicBezTo>
                    <a:pt x="225" y="44"/>
                    <a:pt x="230" y="43"/>
                    <a:pt x="230" y="43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35" y="25"/>
                    <a:pt x="232" y="24"/>
                    <a:pt x="231" y="25"/>
                  </a:cubicBezTo>
                  <a:cubicBezTo>
                    <a:pt x="229" y="26"/>
                    <a:pt x="224" y="25"/>
                    <a:pt x="223" y="23"/>
                  </a:cubicBezTo>
                  <a:cubicBezTo>
                    <a:pt x="223" y="22"/>
                    <a:pt x="215" y="21"/>
                    <a:pt x="213" y="23"/>
                  </a:cubicBezTo>
                  <a:cubicBezTo>
                    <a:pt x="211" y="24"/>
                    <a:pt x="207" y="26"/>
                    <a:pt x="206" y="27"/>
                  </a:cubicBezTo>
                  <a:cubicBezTo>
                    <a:pt x="206" y="29"/>
                    <a:pt x="201" y="29"/>
                    <a:pt x="200" y="30"/>
                  </a:cubicBezTo>
                  <a:cubicBezTo>
                    <a:pt x="198" y="31"/>
                    <a:pt x="189" y="32"/>
                    <a:pt x="189" y="33"/>
                  </a:cubicBezTo>
                  <a:cubicBezTo>
                    <a:pt x="188" y="34"/>
                    <a:pt x="179" y="34"/>
                    <a:pt x="177" y="33"/>
                  </a:cubicBezTo>
                  <a:cubicBezTo>
                    <a:pt x="176" y="31"/>
                    <a:pt x="168" y="33"/>
                    <a:pt x="167" y="31"/>
                  </a:cubicBezTo>
                  <a:cubicBezTo>
                    <a:pt x="166" y="29"/>
                    <a:pt x="162" y="28"/>
                    <a:pt x="162" y="26"/>
                  </a:cubicBezTo>
                  <a:cubicBezTo>
                    <a:pt x="162" y="24"/>
                    <a:pt x="156" y="24"/>
                    <a:pt x="155" y="23"/>
                  </a:cubicBezTo>
                  <a:cubicBezTo>
                    <a:pt x="155" y="21"/>
                    <a:pt x="150" y="20"/>
                    <a:pt x="149" y="21"/>
                  </a:cubicBezTo>
                  <a:cubicBezTo>
                    <a:pt x="148" y="21"/>
                    <a:pt x="143" y="19"/>
                    <a:pt x="141" y="19"/>
                  </a:cubicBezTo>
                  <a:cubicBezTo>
                    <a:pt x="140" y="19"/>
                    <a:pt x="135" y="20"/>
                    <a:pt x="133" y="20"/>
                  </a:cubicBezTo>
                  <a:cubicBezTo>
                    <a:pt x="132" y="20"/>
                    <a:pt x="129" y="23"/>
                    <a:pt x="127" y="23"/>
                  </a:cubicBezTo>
                  <a:cubicBezTo>
                    <a:pt x="126" y="23"/>
                    <a:pt x="121" y="20"/>
                    <a:pt x="120" y="21"/>
                  </a:cubicBezTo>
                  <a:cubicBezTo>
                    <a:pt x="119" y="22"/>
                    <a:pt x="116" y="18"/>
                    <a:pt x="115" y="17"/>
                  </a:cubicBezTo>
                  <a:cubicBezTo>
                    <a:pt x="113" y="15"/>
                    <a:pt x="115" y="11"/>
                    <a:pt x="114" y="10"/>
                  </a:cubicBezTo>
                  <a:cubicBezTo>
                    <a:pt x="113" y="8"/>
                    <a:pt x="107" y="8"/>
                    <a:pt x="105" y="7"/>
                  </a:cubicBezTo>
                  <a:cubicBezTo>
                    <a:pt x="104" y="6"/>
                    <a:pt x="101" y="5"/>
                    <a:pt x="99" y="5"/>
                  </a:cubicBezTo>
                  <a:cubicBezTo>
                    <a:pt x="98" y="5"/>
                    <a:pt x="95" y="4"/>
                    <a:pt x="94" y="3"/>
                  </a:cubicBezTo>
                  <a:cubicBezTo>
                    <a:pt x="93" y="3"/>
                    <a:pt x="90" y="1"/>
                    <a:pt x="88" y="1"/>
                  </a:cubicBezTo>
                  <a:cubicBezTo>
                    <a:pt x="86" y="0"/>
                    <a:pt x="86" y="3"/>
                    <a:pt x="85" y="4"/>
                  </a:cubicBezTo>
                  <a:cubicBezTo>
                    <a:pt x="84" y="5"/>
                    <a:pt x="81" y="5"/>
                    <a:pt x="80" y="7"/>
                  </a:cubicBezTo>
                  <a:cubicBezTo>
                    <a:pt x="80" y="8"/>
                    <a:pt x="76" y="9"/>
                    <a:pt x="77" y="11"/>
                  </a:cubicBezTo>
                  <a:cubicBezTo>
                    <a:pt x="77" y="13"/>
                    <a:pt x="79" y="17"/>
                    <a:pt x="80" y="18"/>
                  </a:cubicBezTo>
                  <a:cubicBezTo>
                    <a:pt x="81" y="19"/>
                    <a:pt x="80" y="22"/>
                    <a:pt x="80" y="23"/>
                  </a:cubicBezTo>
                  <a:cubicBezTo>
                    <a:pt x="79" y="24"/>
                    <a:pt x="74" y="25"/>
                    <a:pt x="73" y="26"/>
                  </a:cubicBezTo>
                  <a:cubicBezTo>
                    <a:pt x="72" y="28"/>
                    <a:pt x="69" y="26"/>
                    <a:pt x="67" y="25"/>
                  </a:cubicBezTo>
                  <a:cubicBezTo>
                    <a:pt x="64" y="23"/>
                    <a:pt x="61" y="24"/>
                    <a:pt x="60" y="25"/>
                  </a:cubicBezTo>
                  <a:cubicBezTo>
                    <a:pt x="59" y="26"/>
                    <a:pt x="54" y="23"/>
                    <a:pt x="53" y="22"/>
                  </a:cubicBezTo>
                  <a:cubicBezTo>
                    <a:pt x="52" y="22"/>
                    <a:pt x="51" y="17"/>
                    <a:pt x="50" y="18"/>
                  </a:cubicBezTo>
                  <a:cubicBezTo>
                    <a:pt x="49" y="18"/>
                    <a:pt x="40" y="16"/>
                    <a:pt x="39" y="16"/>
                  </a:cubicBezTo>
                  <a:cubicBezTo>
                    <a:pt x="37" y="15"/>
                    <a:pt x="33" y="15"/>
                    <a:pt x="33" y="17"/>
                  </a:cubicBezTo>
                  <a:cubicBezTo>
                    <a:pt x="32" y="18"/>
                    <a:pt x="28" y="18"/>
                    <a:pt x="27" y="19"/>
                  </a:cubicBezTo>
                  <a:cubicBezTo>
                    <a:pt x="26" y="21"/>
                    <a:pt x="23" y="21"/>
                    <a:pt x="21" y="23"/>
                  </a:cubicBezTo>
                  <a:cubicBezTo>
                    <a:pt x="20" y="24"/>
                    <a:pt x="16" y="24"/>
                    <a:pt x="15" y="27"/>
                  </a:cubicBezTo>
                  <a:cubicBezTo>
                    <a:pt x="14" y="29"/>
                    <a:pt x="9" y="30"/>
                    <a:pt x="7" y="30"/>
                  </a:cubicBezTo>
                  <a:cubicBezTo>
                    <a:pt x="6" y="30"/>
                    <a:pt x="2" y="31"/>
                    <a:pt x="1" y="32"/>
                  </a:cubicBezTo>
                  <a:cubicBezTo>
                    <a:pt x="1" y="33"/>
                    <a:pt x="1" y="33"/>
                    <a:pt x="0" y="33"/>
                  </a:cubicBezTo>
                  <a:cubicBezTo>
                    <a:pt x="0" y="33"/>
                    <a:pt x="0" y="33"/>
                    <a:pt x="0" y="34"/>
                  </a:cubicBezTo>
                  <a:cubicBezTo>
                    <a:pt x="1" y="39"/>
                    <a:pt x="4" y="39"/>
                    <a:pt x="6" y="42"/>
                  </a:cubicBezTo>
                  <a:cubicBezTo>
                    <a:pt x="9" y="44"/>
                    <a:pt x="11" y="46"/>
                    <a:pt x="14" y="46"/>
                  </a:cubicBezTo>
                  <a:cubicBezTo>
                    <a:pt x="17" y="46"/>
                    <a:pt x="21" y="49"/>
                    <a:pt x="21" y="52"/>
                  </a:cubicBezTo>
                  <a:cubicBezTo>
                    <a:pt x="21" y="54"/>
                    <a:pt x="24" y="57"/>
                    <a:pt x="25" y="58"/>
                  </a:cubicBezTo>
                  <a:cubicBezTo>
                    <a:pt x="27" y="59"/>
                    <a:pt x="25" y="63"/>
                    <a:pt x="25" y="66"/>
                  </a:cubicBezTo>
                  <a:cubicBezTo>
                    <a:pt x="25" y="69"/>
                    <a:pt x="21" y="70"/>
                    <a:pt x="23" y="73"/>
                  </a:cubicBezTo>
                  <a:cubicBezTo>
                    <a:pt x="25" y="76"/>
                    <a:pt x="38" y="78"/>
                    <a:pt x="42" y="78"/>
                  </a:cubicBezTo>
                  <a:cubicBezTo>
                    <a:pt x="46" y="78"/>
                    <a:pt x="47" y="82"/>
                    <a:pt x="48" y="82"/>
                  </a:cubicBezTo>
                  <a:cubicBezTo>
                    <a:pt x="51" y="82"/>
                    <a:pt x="51" y="85"/>
                    <a:pt x="54" y="86"/>
                  </a:cubicBezTo>
                  <a:cubicBezTo>
                    <a:pt x="56" y="86"/>
                    <a:pt x="59" y="88"/>
                    <a:pt x="60" y="93"/>
                  </a:cubicBezTo>
                  <a:cubicBezTo>
                    <a:pt x="61" y="97"/>
                    <a:pt x="65" y="99"/>
                    <a:pt x="65" y="101"/>
                  </a:cubicBezTo>
                  <a:cubicBezTo>
                    <a:pt x="66" y="103"/>
                    <a:pt x="72" y="102"/>
                    <a:pt x="76" y="102"/>
                  </a:cubicBezTo>
                  <a:cubicBezTo>
                    <a:pt x="80" y="103"/>
                    <a:pt x="93" y="102"/>
                    <a:pt x="96" y="103"/>
                  </a:cubicBezTo>
                  <a:cubicBezTo>
                    <a:pt x="99" y="103"/>
                    <a:pt x="107" y="103"/>
                    <a:pt x="111" y="106"/>
                  </a:cubicBezTo>
                  <a:cubicBezTo>
                    <a:pt x="116" y="109"/>
                    <a:pt x="118" y="107"/>
                    <a:pt x="120" y="108"/>
                  </a:cubicBezTo>
                  <a:cubicBezTo>
                    <a:pt x="123" y="110"/>
                    <a:pt x="125" y="111"/>
                    <a:pt x="129" y="110"/>
                  </a:cubicBezTo>
                  <a:cubicBezTo>
                    <a:pt x="133" y="110"/>
                    <a:pt x="133" y="113"/>
                    <a:pt x="136" y="114"/>
                  </a:cubicBezTo>
                  <a:cubicBezTo>
                    <a:pt x="138" y="114"/>
                    <a:pt x="143" y="109"/>
                    <a:pt x="150" y="106"/>
                  </a:cubicBezTo>
                  <a:cubicBezTo>
                    <a:pt x="157" y="103"/>
                    <a:pt x="166" y="105"/>
                    <a:pt x="169" y="106"/>
                  </a:cubicBezTo>
                  <a:cubicBezTo>
                    <a:pt x="173" y="106"/>
                    <a:pt x="180" y="104"/>
                    <a:pt x="184" y="99"/>
                  </a:cubicBezTo>
                  <a:cubicBezTo>
                    <a:pt x="189" y="94"/>
                    <a:pt x="194" y="95"/>
                    <a:pt x="195" y="91"/>
                  </a:cubicBezTo>
                  <a:cubicBezTo>
                    <a:pt x="195" y="87"/>
                    <a:pt x="190" y="85"/>
                    <a:pt x="193" y="81"/>
                  </a:cubicBezTo>
                  <a:cubicBezTo>
                    <a:pt x="195" y="77"/>
                    <a:pt x="199" y="78"/>
                    <a:pt x="201" y="79"/>
                  </a:cubicBezTo>
                  <a:cubicBezTo>
                    <a:pt x="203" y="80"/>
                    <a:pt x="209" y="82"/>
                    <a:pt x="214" y="78"/>
                  </a:cubicBezTo>
                  <a:cubicBezTo>
                    <a:pt x="220" y="74"/>
                    <a:pt x="222" y="75"/>
                    <a:pt x="227" y="74"/>
                  </a:cubicBezTo>
                  <a:cubicBezTo>
                    <a:pt x="232" y="74"/>
                    <a:pt x="231" y="70"/>
                    <a:pt x="234" y="67"/>
                  </a:cubicBezTo>
                  <a:cubicBezTo>
                    <a:pt x="238" y="64"/>
                    <a:pt x="241" y="63"/>
                    <a:pt x="245" y="63"/>
                  </a:cubicBezTo>
                  <a:cubicBezTo>
                    <a:pt x="248" y="63"/>
                    <a:pt x="252" y="59"/>
                    <a:pt x="256" y="61"/>
                  </a:cubicBezTo>
                  <a:cubicBezTo>
                    <a:pt x="259" y="62"/>
                    <a:pt x="264" y="62"/>
                    <a:pt x="264" y="59"/>
                  </a:cubicBezTo>
                  <a:cubicBezTo>
                    <a:pt x="265" y="57"/>
                    <a:pt x="256" y="51"/>
                    <a:pt x="253" y="4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4161737" y="3825059"/>
              <a:ext cx="7553" cy="21177"/>
            </a:xfrm>
            <a:custGeom>
              <a:avLst/>
              <a:gdLst>
                <a:gd name="T0" fmla="*/ 2 w 4"/>
                <a:gd name="T1" fmla="*/ 0 h 11"/>
                <a:gd name="T2" fmla="*/ 0 w 4"/>
                <a:gd name="T3" fmla="*/ 6 h 11"/>
                <a:gd name="T4" fmla="*/ 3 w 4"/>
                <a:gd name="T5" fmla="*/ 11 h 11"/>
                <a:gd name="T6" fmla="*/ 4 w 4"/>
                <a:gd name="T7" fmla="*/ 2 h 11"/>
                <a:gd name="T8" fmla="*/ 4 w 4"/>
                <a:gd name="T9" fmla="*/ 0 h 11"/>
                <a:gd name="T10" fmla="*/ 2 w 4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1">
                  <a:moveTo>
                    <a:pt x="2" y="0"/>
                  </a:moveTo>
                  <a:cubicBezTo>
                    <a:pt x="0" y="1"/>
                    <a:pt x="0" y="5"/>
                    <a:pt x="0" y="6"/>
                  </a:cubicBezTo>
                  <a:cubicBezTo>
                    <a:pt x="0" y="7"/>
                    <a:pt x="1" y="9"/>
                    <a:pt x="3" y="11"/>
                  </a:cubicBezTo>
                  <a:cubicBezTo>
                    <a:pt x="3" y="8"/>
                    <a:pt x="3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4149868" y="3812117"/>
              <a:ext cx="20501" cy="67059"/>
            </a:xfrm>
            <a:custGeom>
              <a:avLst/>
              <a:gdLst>
                <a:gd name="T0" fmla="*/ 5 w 12"/>
                <a:gd name="T1" fmla="*/ 34 h 35"/>
                <a:gd name="T2" fmla="*/ 6 w 12"/>
                <a:gd name="T3" fmla="*/ 35 h 35"/>
                <a:gd name="T4" fmla="*/ 9 w 12"/>
                <a:gd name="T5" fmla="*/ 23 h 35"/>
                <a:gd name="T6" fmla="*/ 10 w 12"/>
                <a:gd name="T7" fmla="*/ 18 h 35"/>
                <a:gd name="T8" fmla="*/ 7 w 12"/>
                <a:gd name="T9" fmla="*/ 13 h 35"/>
                <a:gd name="T10" fmla="*/ 9 w 12"/>
                <a:gd name="T11" fmla="*/ 7 h 35"/>
                <a:gd name="T12" fmla="*/ 11 w 12"/>
                <a:gd name="T13" fmla="*/ 7 h 35"/>
                <a:gd name="T14" fmla="*/ 12 w 12"/>
                <a:gd name="T15" fmla="*/ 1 h 35"/>
                <a:gd name="T16" fmla="*/ 8 w 12"/>
                <a:gd name="T17" fmla="*/ 0 h 35"/>
                <a:gd name="T18" fmla="*/ 6 w 12"/>
                <a:gd name="T19" fmla="*/ 3 h 35"/>
                <a:gd name="T20" fmla="*/ 0 w 12"/>
                <a:gd name="T21" fmla="*/ 18 h 35"/>
                <a:gd name="T22" fmla="*/ 6 w 12"/>
                <a:gd name="T23" fmla="*/ 33 h 35"/>
                <a:gd name="T24" fmla="*/ 5 w 12"/>
                <a:gd name="T25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35">
                  <a:moveTo>
                    <a:pt x="5" y="34"/>
                  </a:moveTo>
                  <a:cubicBezTo>
                    <a:pt x="5" y="34"/>
                    <a:pt x="6" y="35"/>
                    <a:pt x="6" y="35"/>
                  </a:cubicBezTo>
                  <a:cubicBezTo>
                    <a:pt x="7" y="30"/>
                    <a:pt x="8" y="24"/>
                    <a:pt x="9" y="23"/>
                  </a:cubicBezTo>
                  <a:cubicBezTo>
                    <a:pt x="9" y="22"/>
                    <a:pt x="10" y="20"/>
                    <a:pt x="10" y="18"/>
                  </a:cubicBezTo>
                  <a:cubicBezTo>
                    <a:pt x="8" y="16"/>
                    <a:pt x="7" y="14"/>
                    <a:pt x="7" y="13"/>
                  </a:cubicBezTo>
                  <a:cubicBezTo>
                    <a:pt x="7" y="12"/>
                    <a:pt x="7" y="8"/>
                    <a:pt x="9" y="7"/>
                  </a:cubicBezTo>
                  <a:cubicBezTo>
                    <a:pt x="9" y="7"/>
                    <a:pt x="10" y="7"/>
                    <a:pt x="11" y="7"/>
                  </a:cubicBezTo>
                  <a:cubicBezTo>
                    <a:pt x="11" y="5"/>
                    <a:pt x="12" y="3"/>
                    <a:pt x="12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1"/>
                    <a:pt x="6" y="2"/>
                    <a:pt x="6" y="3"/>
                  </a:cubicBezTo>
                  <a:cubicBezTo>
                    <a:pt x="5" y="8"/>
                    <a:pt x="1" y="15"/>
                    <a:pt x="0" y="18"/>
                  </a:cubicBezTo>
                  <a:cubicBezTo>
                    <a:pt x="6" y="33"/>
                    <a:pt x="6" y="33"/>
                    <a:pt x="6" y="33"/>
                  </a:cubicBezTo>
                  <a:lnTo>
                    <a:pt x="5" y="34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4160658" y="3809764"/>
              <a:ext cx="62582" cy="75294"/>
            </a:xfrm>
            <a:custGeom>
              <a:avLst/>
              <a:gdLst>
                <a:gd name="T0" fmla="*/ 33 w 36"/>
                <a:gd name="T1" fmla="*/ 0 h 39"/>
                <a:gd name="T2" fmla="*/ 22 w 36"/>
                <a:gd name="T3" fmla="*/ 5 h 39"/>
                <a:gd name="T4" fmla="*/ 14 w 36"/>
                <a:gd name="T5" fmla="*/ 9 h 39"/>
                <a:gd name="T6" fmla="*/ 7 w 36"/>
                <a:gd name="T7" fmla="*/ 5 h 39"/>
                <a:gd name="T8" fmla="*/ 6 w 36"/>
                <a:gd name="T9" fmla="*/ 2 h 39"/>
                <a:gd name="T10" fmla="*/ 6 w 36"/>
                <a:gd name="T11" fmla="*/ 2 h 39"/>
                <a:gd name="T12" fmla="*/ 5 w 36"/>
                <a:gd name="T13" fmla="*/ 10 h 39"/>
                <a:gd name="T14" fmla="*/ 3 w 36"/>
                <a:gd name="T15" fmla="*/ 24 h 39"/>
                <a:gd name="T16" fmla="*/ 0 w 36"/>
                <a:gd name="T17" fmla="*/ 36 h 39"/>
                <a:gd name="T18" fmla="*/ 8 w 36"/>
                <a:gd name="T19" fmla="*/ 39 h 39"/>
                <a:gd name="T20" fmla="*/ 14 w 36"/>
                <a:gd name="T21" fmla="*/ 34 h 39"/>
                <a:gd name="T22" fmla="*/ 20 w 36"/>
                <a:gd name="T23" fmla="*/ 32 h 39"/>
                <a:gd name="T24" fmla="*/ 25 w 36"/>
                <a:gd name="T25" fmla="*/ 28 h 39"/>
                <a:gd name="T26" fmla="*/ 18 w 36"/>
                <a:gd name="T27" fmla="*/ 20 h 39"/>
                <a:gd name="T28" fmla="*/ 27 w 36"/>
                <a:gd name="T29" fmla="*/ 15 h 39"/>
                <a:gd name="T30" fmla="*/ 35 w 36"/>
                <a:gd name="T31" fmla="*/ 12 h 39"/>
                <a:gd name="T32" fmla="*/ 36 w 36"/>
                <a:gd name="T33" fmla="*/ 12 h 39"/>
                <a:gd name="T34" fmla="*/ 34 w 36"/>
                <a:gd name="T35" fmla="*/ 4 h 39"/>
                <a:gd name="T36" fmla="*/ 33 w 36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9">
                  <a:moveTo>
                    <a:pt x="33" y="0"/>
                  </a:moveTo>
                  <a:cubicBezTo>
                    <a:pt x="28" y="3"/>
                    <a:pt x="23" y="5"/>
                    <a:pt x="22" y="5"/>
                  </a:cubicBezTo>
                  <a:cubicBezTo>
                    <a:pt x="20" y="5"/>
                    <a:pt x="14" y="9"/>
                    <a:pt x="14" y="9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5"/>
                    <a:pt x="5" y="9"/>
                    <a:pt x="5" y="10"/>
                  </a:cubicBezTo>
                  <a:cubicBezTo>
                    <a:pt x="4" y="12"/>
                    <a:pt x="4" y="22"/>
                    <a:pt x="3" y="24"/>
                  </a:cubicBezTo>
                  <a:cubicBezTo>
                    <a:pt x="2" y="25"/>
                    <a:pt x="1" y="31"/>
                    <a:pt x="0" y="36"/>
                  </a:cubicBezTo>
                  <a:cubicBezTo>
                    <a:pt x="3" y="37"/>
                    <a:pt x="6" y="39"/>
                    <a:pt x="8" y="39"/>
                  </a:cubicBezTo>
                  <a:cubicBezTo>
                    <a:pt x="11" y="39"/>
                    <a:pt x="14" y="36"/>
                    <a:pt x="14" y="34"/>
                  </a:cubicBezTo>
                  <a:cubicBezTo>
                    <a:pt x="14" y="32"/>
                    <a:pt x="17" y="32"/>
                    <a:pt x="20" y="32"/>
                  </a:cubicBezTo>
                  <a:cubicBezTo>
                    <a:pt x="22" y="32"/>
                    <a:pt x="23" y="29"/>
                    <a:pt x="25" y="28"/>
                  </a:cubicBezTo>
                  <a:cubicBezTo>
                    <a:pt x="27" y="27"/>
                    <a:pt x="20" y="21"/>
                    <a:pt x="18" y="20"/>
                  </a:cubicBezTo>
                  <a:cubicBezTo>
                    <a:pt x="16" y="20"/>
                    <a:pt x="20" y="15"/>
                    <a:pt x="27" y="15"/>
                  </a:cubicBezTo>
                  <a:cubicBezTo>
                    <a:pt x="33" y="15"/>
                    <a:pt x="32" y="12"/>
                    <a:pt x="35" y="12"/>
                  </a:cubicBezTo>
                  <a:cubicBezTo>
                    <a:pt x="35" y="12"/>
                    <a:pt x="35" y="12"/>
                    <a:pt x="36" y="12"/>
                  </a:cubicBezTo>
                  <a:cubicBezTo>
                    <a:pt x="35" y="9"/>
                    <a:pt x="34" y="6"/>
                    <a:pt x="34" y="4"/>
                  </a:cubicBezTo>
                  <a:cubicBezTo>
                    <a:pt x="33" y="3"/>
                    <a:pt x="33" y="2"/>
                    <a:pt x="33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4674260" y="3627411"/>
              <a:ext cx="160771" cy="76471"/>
            </a:xfrm>
            <a:custGeom>
              <a:avLst/>
              <a:gdLst>
                <a:gd name="T0" fmla="*/ 85 w 92"/>
                <a:gd name="T1" fmla="*/ 8 h 40"/>
                <a:gd name="T2" fmla="*/ 77 w 92"/>
                <a:gd name="T3" fmla="*/ 5 h 40"/>
                <a:gd name="T4" fmla="*/ 56 w 92"/>
                <a:gd name="T5" fmla="*/ 4 h 40"/>
                <a:gd name="T6" fmla="*/ 44 w 92"/>
                <a:gd name="T7" fmla="*/ 1 h 40"/>
                <a:gd name="T8" fmla="*/ 36 w 92"/>
                <a:gd name="T9" fmla="*/ 4 h 40"/>
                <a:gd name="T10" fmla="*/ 28 w 92"/>
                <a:gd name="T11" fmla="*/ 6 h 40"/>
                <a:gd name="T12" fmla="*/ 17 w 92"/>
                <a:gd name="T13" fmla="*/ 6 h 40"/>
                <a:gd name="T14" fmla="*/ 12 w 92"/>
                <a:gd name="T15" fmla="*/ 11 h 40"/>
                <a:gd name="T16" fmla="*/ 9 w 92"/>
                <a:gd name="T17" fmla="*/ 16 h 40"/>
                <a:gd name="T18" fmla="*/ 12 w 92"/>
                <a:gd name="T19" fmla="*/ 19 h 40"/>
                <a:gd name="T20" fmla="*/ 19 w 92"/>
                <a:gd name="T21" fmla="*/ 19 h 40"/>
                <a:gd name="T22" fmla="*/ 30 w 92"/>
                <a:gd name="T23" fmla="*/ 24 h 40"/>
                <a:gd name="T24" fmla="*/ 27 w 92"/>
                <a:gd name="T25" fmla="*/ 28 h 40"/>
                <a:gd name="T26" fmla="*/ 19 w 92"/>
                <a:gd name="T27" fmla="*/ 30 h 40"/>
                <a:gd name="T28" fmla="*/ 6 w 92"/>
                <a:gd name="T29" fmla="*/ 31 h 40"/>
                <a:gd name="T30" fmla="*/ 0 w 92"/>
                <a:gd name="T31" fmla="*/ 36 h 40"/>
                <a:gd name="T32" fmla="*/ 12 w 92"/>
                <a:gd name="T33" fmla="*/ 37 h 40"/>
                <a:gd name="T34" fmla="*/ 20 w 92"/>
                <a:gd name="T35" fmla="*/ 38 h 40"/>
                <a:gd name="T36" fmla="*/ 27 w 92"/>
                <a:gd name="T37" fmla="*/ 39 h 40"/>
                <a:gd name="T38" fmla="*/ 38 w 92"/>
                <a:gd name="T39" fmla="*/ 38 h 40"/>
                <a:gd name="T40" fmla="*/ 39 w 92"/>
                <a:gd name="T41" fmla="*/ 34 h 40"/>
                <a:gd name="T42" fmla="*/ 43 w 92"/>
                <a:gd name="T43" fmla="*/ 32 h 40"/>
                <a:gd name="T44" fmla="*/ 48 w 92"/>
                <a:gd name="T45" fmla="*/ 29 h 40"/>
                <a:gd name="T46" fmla="*/ 53 w 92"/>
                <a:gd name="T47" fmla="*/ 27 h 40"/>
                <a:gd name="T48" fmla="*/ 58 w 92"/>
                <a:gd name="T49" fmla="*/ 29 h 40"/>
                <a:gd name="T50" fmla="*/ 63 w 92"/>
                <a:gd name="T51" fmla="*/ 25 h 40"/>
                <a:gd name="T52" fmla="*/ 71 w 92"/>
                <a:gd name="T53" fmla="*/ 23 h 40"/>
                <a:gd name="T54" fmla="*/ 77 w 92"/>
                <a:gd name="T55" fmla="*/ 20 h 40"/>
                <a:gd name="T56" fmla="*/ 84 w 92"/>
                <a:gd name="T57" fmla="*/ 16 h 40"/>
                <a:gd name="T58" fmla="*/ 91 w 92"/>
                <a:gd name="T59" fmla="*/ 12 h 40"/>
                <a:gd name="T60" fmla="*/ 92 w 92"/>
                <a:gd name="T61" fmla="*/ 10 h 40"/>
                <a:gd name="T62" fmla="*/ 85 w 92"/>
                <a:gd name="T63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0">
                  <a:moveTo>
                    <a:pt x="85" y="8"/>
                  </a:moveTo>
                  <a:cubicBezTo>
                    <a:pt x="82" y="4"/>
                    <a:pt x="81" y="6"/>
                    <a:pt x="77" y="5"/>
                  </a:cubicBezTo>
                  <a:cubicBezTo>
                    <a:pt x="73" y="4"/>
                    <a:pt x="59" y="3"/>
                    <a:pt x="56" y="4"/>
                  </a:cubicBezTo>
                  <a:cubicBezTo>
                    <a:pt x="53" y="5"/>
                    <a:pt x="46" y="2"/>
                    <a:pt x="44" y="1"/>
                  </a:cubicBezTo>
                  <a:cubicBezTo>
                    <a:pt x="42" y="0"/>
                    <a:pt x="36" y="1"/>
                    <a:pt x="36" y="4"/>
                  </a:cubicBezTo>
                  <a:cubicBezTo>
                    <a:pt x="35" y="8"/>
                    <a:pt x="33" y="8"/>
                    <a:pt x="28" y="6"/>
                  </a:cubicBezTo>
                  <a:cubicBezTo>
                    <a:pt x="24" y="3"/>
                    <a:pt x="17" y="3"/>
                    <a:pt x="17" y="6"/>
                  </a:cubicBezTo>
                  <a:cubicBezTo>
                    <a:pt x="16" y="8"/>
                    <a:pt x="13" y="11"/>
                    <a:pt x="12" y="11"/>
                  </a:cubicBezTo>
                  <a:cubicBezTo>
                    <a:pt x="11" y="12"/>
                    <a:pt x="10" y="14"/>
                    <a:pt x="9" y="16"/>
                  </a:cubicBezTo>
                  <a:cubicBezTo>
                    <a:pt x="10" y="17"/>
                    <a:pt x="11" y="18"/>
                    <a:pt x="12" y="19"/>
                  </a:cubicBezTo>
                  <a:cubicBezTo>
                    <a:pt x="14" y="21"/>
                    <a:pt x="18" y="21"/>
                    <a:pt x="19" y="19"/>
                  </a:cubicBezTo>
                  <a:cubicBezTo>
                    <a:pt x="19" y="17"/>
                    <a:pt x="26" y="21"/>
                    <a:pt x="30" y="24"/>
                  </a:cubicBezTo>
                  <a:cubicBezTo>
                    <a:pt x="34" y="27"/>
                    <a:pt x="28" y="25"/>
                    <a:pt x="27" y="28"/>
                  </a:cubicBezTo>
                  <a:cubicBezTo>
                    <a:pt x="25" y="32"/>
                    <a:pt x="20" y="28"/>
                    <a:pt x="19" y="30"/>
                  </a:cubicBezTo>
                  <a:cubicBezTo>
                    <a:pt x="17" y="31"/>
                    <a:pt x="9" y="32"/>
                    <a:pt x="6" y="31"/>
                  </a:cubicBezTo>
                  <a:cubicBezTo>
                    <a:pt x="4" y="31"/>
                    <a:pt x="0" y="35"/>
                    <a:pt x="0" y="36"/>
                  </a:cubicBezTo>
                  <a:cubicBezTo>
                    <a:pt x="1" y="38"/>
                    <a:pt x="9" y="35"/>
                    <a:pt x="12" y="37"/>
                  </a:cubicBezTo>
                  <a:cubicBezTo>
                    <a:pt x="15" y="39"/>
                    <a:pt x="18" y="35"/>
                    <a:pt x="20" y="38"/>
                  </a:cubicBezTo>
                  <a:cubicBezTo>
                    <a:pt x="22" y="40"/>
                    <a:pt x="25" y="38"/>
                    <a:pt x="27" y="39"/>
                  </a:cubicBezTo>
                  <a:cubicBezTo>
                    <a:pt x="29" y="40"/>
                    <a:pt x="38" y="38"/>
                    <a:pt x="38" y="38"/>
                  </a:cubicBezTo>
                  <a:cubicBezTo>
                    <a:pt x="39" y="37"/>
                    <a:pt x="39" y="35"/>
                    <a:pt x="39" y="34"/>
                  </a:cubicBezTo>
                  <a:cubicBezTo>
                    <a:pt x="39" y="32"/>
                    <a:pt x="41" y="32"/>
                    <a:pt x="43" y="32"/>
                  </a:cubicBezTo>
                  <a:cubicBezTo>
                    <a:pt x="45" y="31"/>
                    <a:pt x="46" y="29"/>
                    <a:pt x="48" y="29"/>
                  </a:cubicBezTo>
                  <a:cubicBezTo>
                    <a:pt x="49" y="29"/>
                    <a:pt x="51" y="27"/>
                    <a:pt x="53" y="27"/>
                  </a:cubicBezTo>
                  <a:cubicBezTo>
                    <a:pt x="54" y="28"/>
                    <a:pt x="56" y="30"/>
                    <a:pt x="58" y="29"/>
                  </a:cubicBezTo>
                  <a:cubicBezTo>
                    <a:pt x="60" y="27"/>
                    <a:pt x="60" y="29"/>
                    <a:pt x="63" y="25"/>
                  </a:cubicBezTo>
                  <a:cubicBezTo>
                    <a:pt x="66" y="22"/>
                    <a:pt x="67" y="23"/>
                    <a:pt x="71" y="23"/>
                  </a:cubicBezTo>
                  <a:cubicBezTo>
                    <a:pt x="75" y="24"/>
                    <a:pt x="76" y="22"/>
                    <a:pt x="77" y="20"/>
                  </a:cubicBezTo>
                  <a:cubicBezTo>
                    <a:pt x="79" y="17"/>
                    <a:pt x="82" y="17"/>
                    <a:pt x="84" y="16"/>
                  </a:cubicBezTo>
                  <a:cubicBezTo>
                    <a:pt x="86" y="14"/>
                    <a:pt x="90" y="13"/>
                    <a:pt x="91" y="12"/>
                  </a:cubicBezTo>
                  <a:cubicBezTo>
                    <a:pt x="92" y="12"/>
                    <a:pt x="92" y="11"/>
                    <a:pt x="92" y="10"/>
                  </a:cubicBezTo>
                  <a:cubicBezTo>
                    <a:pt x="89" y="8"/>
                    <a:pt x="88" y="11"/>
                    <a:pt x="85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4234029" y="3617999"/>
              <a:ext cx="101426" cy="49412"/>
            </a:xfrm>
            <a:custGeom>
              <a:avLst/>
              <a:gdLst>
                <a:gd name="T0" fmla="*/ 23 w 58"/>
                <a:gd name="T1" fmla="*/ 20 h 26"/>
                <a:gd name="T2" fmla="*/ 29 w 58"/>
                <a:gd name="T3" fmla="*/ 25 h 26"/>
                <a:gd name="T4" fmla="*/ 29 w 58"/>
                <a:gd name="T5" fmla="*/ 26 h 26"/>
                <a:gd name="T6" fmla="*/ 38 w 58"/>
                <a:gd name="T7" fmla="*/ 24 h 26"/>
                <a:gd name="T8" fmla="*/ 45 w 58"/>
                <a:gd name="T9" fmla="*/ 25 h 26"/>
                <a:gd name="T10" fmla="*/ 45 w 58"/>
                <a:gd name="T11" fmla="*/ 23 h 26"/>
                <a:gd name="T12" fmla="*/ 51 w 58"/>
                <a:gd name="T13" fmla="*/ 25 h 26"/>
                <a:gd name="T14" fmla="*/ 57 w 58"/>
                <a:gd name="T15" fmla="*/ 25 h 26"/>
                <a:gd name="T16" fmla="*/ 54 w 58"/>
                <a:gd name="T17" fmla="*/ 21 h 26"/>
                <a:gd name="T18" fmla="*/ 56 w 58"/>
                <a:gd name="T19" fmla="*/ 18 h 26"/>
                <a:gd name="T20" fmla="*/ 51 w 58"/>
                <a:gd name="T21" fmla="*/ 16 h 26"/>
                <a:gd name="T22" fmla="*/ 48 w 58"/>
                <a:gd name="T23" fmla="*/ 11 h 26"/>
                <a:gd name="T24" fmla="*/ 45 w 58"/>
                <a:gd name="T25" fmla="*/ 9 h 26"/>
                <a:gd name="T26" fmla="*/ 37 w 58"/>
                <a:gd name="T27" fmla="*/ 11 h 26"/>
                <a:gd name="T28" fmla="*/ 31 w 58"/>
                <a:gd name="T29" fmla="*/ 8 h 26"/>
                <a:gd name="T30" fmla="*/ 26 w 58"/>
                <a:gd name="T31" fmla="*/ 5 h 26"/>
                <a:gd name="T32" fmla="*/ 13 w 58"/>
                <a:gd name="T33" fmla="*/ 3 h 26"/>
                <a:gd name="T34" fmla="*/ 3 w 58"/>
                <a:gd name="T35" fmla="*/ 0 h 26"/>
                <a:gd name="T36" fmla="*/ 0 w 58"/>
                <a:gd name="T37" fmla="*/ 2 h 26"/>
                <a:gd name="T38" fmla="*/ 13 w 58"/>
                <a:gd name="T39" fmla="*/ 9 h 26"/>
                <a:gd name="T40" fmla="*/ 16 w 58"/>
                <a:gd name="T41" fmla="*/ 18 h 26"/>
                <a:gd name="T42" fmla="*/ 14 w 58"/>
                <a:gd name="T43" fmla="*/ 21 h 26"/>
                <a:gd name="T44" fmla="*/ 23 w 58"/>
                <a:gd name="T45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" h="26">
                  <a:moveTo>
                    <a:pt x="23" y="20"/>
                  </a:moveTo>
                  <a:cubicBezTo>
                    <a:pt x="26" y="19"/>
                    <a:pt x="27" y="22"/>
                    <a:pt x="29" y="25"/>
                  </a:cubicBezTo>
                  <a:cubicBezTo>
                    <a:pt x="29" y="25"/>
                    <a:pt x="29" y="26"/>
                    <a:pt x="29" y="26"/>
                  </a:cubicBezTo>
                  <a:cubicBezTo>
                    <a:pt x="32" y="25"/>
                    <a:pt x="35" y="24"/>
                    <a:pt x="38" y="24"/>
                  </a:cubicBezTo>
                  <a:cubicBezTo>
                    <a:pt x="40" y="24"/>
                    <a:pt x="43" y="24"/>
                    <a:pt x="45" y="25"/>
                  </a:cubicBezTo>
                  <a:cubicBezTo>
                    <a:pt x="45" y="24"/>
                    <a:pt x="45" y="23"/>
                    <a:pt x="45" y="23"/>
                  </a:cubicBezTo>
                  <a:cubicBezTo>
                    <a:pt x="46" y="21"/>
                    <a:pt x="49" y="23"/>
                    <a:pt x="51" y="25"/>
                  </a:cubicBezTo>
                  <a:cubicBezTo>
                    <a:pt x="52" y="26"/>
                    <a:pt x="56" y="26"/>
                    <a:pt x="57" y="25"/>
                  </a:cubicBezTo>
                  <a:cubicBezTo>
                    <a:pt x="58" y="24"/>
                    <a:pt x="55" y="23"/>
                    <a:pt x="54" y="21"/>
                  </a:cubicBezTo>
                  <a:cubicBezTo>
                    <a:pt x="54" y="21"/>
                    <a:pt x="55" y="20"/>
                    <a:pt x="56" y="18"/>
                  </a:cubicBezTo>
                  <a:cubicBezTo>
                    <a:pt x="54" y="17"/>
                    <a:pt x="52" y="15"/>
                    <a:pt x="51" y="16"/>
                  </a:cubicBezTo>
                  <a:cubicBezTo>
                    <a:pt x="50" y="16"/>
                    <a:pt x="50" y="11"/>
                    <a:pt x="48" y="11"/>
                  </a:cubicBezTo>
                  <a:cubicBezTo>
                    <a:pt x="47" y="11"/>
                    <a:pt x="47" y="9"/>
                    <a:pt x="45" y="9"/>
                  </a:cubicBezTo>
                  <a:cubicBezTo>
                    <a:pt x="44" y="9"/>
                    <a:pt x="38" y="9"/>
                    <a:pt x="37" y="11"/>
                  </a:cubicBezTo>
                  <a:cubicBezTo>
                    <a:pt x="35" y="12"/>
                    <a:pt x="33" y="8"/>
                    <a:pt x="31" y="8"/>
                  </a:cubicBezTo>
                  <a:cubicBezTo>
                    <a:pt x="30" y="8"/>
                    <a:pt x="27" y="6"/>
                    <a:pt x="26" y="5"/>
                  </a:cubicBezTo>
                  <a:cubicBezTo>
                    <a:pt x="25" y="3"/>
                    <a:pt x="16" y="5"/>
                    <a:pt x="13" y="3"/>
                  </a:cubicBezTo>
                  <a:cubicBezTo>
                    <a:pt x="11" y="2"/>
                    <a:pt x="6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5" y="5"/>
                    <a:pt x="12" y="4"/>
                    <a:pt x="13" y="9"/>
                  </a:cubicBezTo>
                  <a:cubicBezTo>
                    <a:pt x="14" y="15"/>
                    <a:pt x="17" y="13"/>
                    <a:pt x="16" y="18"/>
                  </a:cubicBezTo>
                  <a:cubicBezTo>
                    <a:pt x="16" y="19"/>
                    <a:pt x="15" y="20"/>
                    <a:pt x="14" y="21"/>
                  </a:cubicBezTo>
                  <a:cubicBezTo>
                    <a:pt x="18" y="21"/>
                    <a:pt x="22" y="21"/>
                    <a:pt x="23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0" name="Freeform 57"/>
            <p:cNvSpPr>
              <a:spLocks noEditPoints="1"/>
            </p:cNvSpPr>
            <p:nvPr/>
          </p:nvSpPr>
          <p:spPr bwMode="auto">
            <a:xfrm>
              <a:off x="4029020" y="3646235"/>
              <a:ext cx="278381" cy="118824"/>
            </a:xfrm>
            <a:custGeom>
              <a:avLst/>
              <a:gdLst>
                <a:gd name="T0" fmla="*/ 154 w 159"/>
                <a:gd name="T1" fmla="*/ 44 h 62"/>
                <a:gd name="T2" fmla="*/ 154 w 159"/>
                <a:gd name="T3" fmla="*/ 35 h 62"/>
                <a:gd name="T4" fmla="*/ 154 w 159"/>
                <a:gd name="T5" fmla="*/ 28 h 62"/>
                <a:gd name="T6" fmla="*/ 156 w 159"/>
                <a:gd name="T7" fmla="*/ 23 h 62"/>
                <a:gd name="T8" fmla="*/ 155 w 159"/>
                <a:gd name="T9" fmla="*/ 20 h 62"/>
                <a:gd name="T10" fmla="*/ 148 w 159"/>
                <a:gd name="T11" fmla="*/ 17 h 62"/>
                <a:gd name="T12" fmla="*/ 146 w 159"/>
                <a:gd name="T13" fmla="*/ 10 h 62"/>
                <a:gd name="T14" fmla="*/ 140 w 159"/>
                <a:gd name="T15" fmla="*/ 5 h 62"/>
                <a:gd name="T16" fmla="*/ 131 w 159"/>
                <a:gd name="T17" fmla="*/ 6 h 62"/>
                <a:gd name="T18" fmla="*/ 116 w 159"/>
                <a:gd name="T19" fmla="*/ 11 h 62"/>
                <a:gd name="T20" fmla="*/ 101 w 159"/>
                <a:gd name="T21" fmla="*/ 11 h 62"/>
                <a:gd name="T22" fmla="*/ 91 w 159"/>
                <a:gd name="T23" fmla="*/ 8 h 62"/>
                <a:gd name="T24" fmla="*/ 83 w 159"/>
                <a:gd name="T25" fmla="*/ 5 h 62"/>
                <a:gd name="T26" fmla="*/ 71 w 159"/>
                <a:gd name="T27" fmla="*/ 1 h 62"/>
                <a:gd name="T28" fmla="*/ 45 w 159"/>
                <a:gd name="T29" fmla="*/ 9 h 62"/>
                <a:gd name="T30" fmla="*/ 27 w 159"/>
                <a:gd name="T31" fmla="*/ 10 h 62"/>
                <a:gd name="T32" fmla="*/ 23 w 159"/>
                <a:gd name="T33" fmla="*/ 17 h 62"/>
                <a:gd name="T34" fmla="*/ 5 w 159"/>
                <a:gd name="T35" fmla="*/ 18 h 62"/>
                <a:gd name="T36" fmla="*/ 3 w 159"/>
                <a:gd name="T37" fmla="*/ 24 h 62"/>
                <a:gd name="T38" fmla="*/ 7 w 159"/>
                <a:gd name="T39" fmla="*/ 27 h 62"/>
                <a:gd name="T40" fmla="*/ 8 w 159"/>
                <a:gd name="T41" fmla="*/ 33 h 62"/>
                <a:gd name="T42" fmla="*/ 8 w 159"/>
                <a:gd name="T43" fmla="*/ 39 h 62"/>
                <a:gd name="T44" fmla="*/ 8 w 159"/>
                <a:gd name="T45" fmla="*/ 43 h 62"/>
                <a:gd name="T46" fmla="*/ 12 w 159"/>
                <a:gd name="T47" fmla="*/ 48 h 62"/>
                <a:gd name="T48" fmla="*/ 18 w 159"/>
                <a:gd name="T49" fmla="*/ 51 h 62"/>
                <a:gd name="T50" fmla="*/ 22 w 159"/>
                <a:gd name="T51" fmla="*/ 52 h 62"/>
                <a:gd name="T52" fmla="*/ 27 w 159"/>
                <a:gd name="T53" fmla="*/ 58 h 62"/>
                <a:gd name="T54" fmla="*/ 38 w 159"/>
                <a:gd name="T55" fmla="*/ 56 h 62"/>
                <a:gd name="T56" fmla="*/ 45 w 159"/>
                <a:gd name="T57" fmla="*/ 53 h 62"/>
                <a:gd name="T58" fmla="*/ 56 w 159"/>
                <a:gd name="T59" fmla="*/ 59 h 62"/>
                <a:gd name="T60" fmla="*/ 65 w 159"/>
                <a:gd name="T61" fmla="*/ 58 h 62"/>
                <a:gd name="T62" fmla="*/ 73 w 159"/>
                <a:gd name="T63" fmla="*/ 53 h 62"/>
                <a:gd name="T64" fmla="*/ 79 w 159"/>
                <a:gd name="T65" fmla="*/ 55 h 62"/>
                <a:gd name="T66" fmla="*/ 86 w 159"/>
                <a:gd name="T67" fmla="*/ 53 h 62"/>
                <a:gd name="T68" fmla="*/ 83 w 159"/>
                <a:gd name="T69" fmla="*/ 59 h 62"/>
                <a:gd name="T70" fmla="*/ 84 w 159"/>
                <a:gd name="T71" fmla="*/ 62 h 62"/>
                <a:gd name="T72" fmla="*/ 89 w 159"/>
                <a:gd name="T73" fmla="*/ 57 h 62"/>
                <a:gd name="T74" fmla="*/ 92 w 159"/>
                <a:gd name="T75" fmla="*/ 55 h 62"/>
                <a:gd name="T76" fmla="*/ 100 w 159"/>
                <a:gd name="T77" fmla="*/ 55 h 62"/>
                <a:gd name="T78" fmla="*/ 105 w 159"/>
                <a:gd name="T79" fmla="*/ 54 h 62"/>
                <a:gd name="T80" fmla="*/ 114 w 159"/>
                <a:gd name="T81" fmla="*/ 54 h 62"/>
                <a:gd name="T82" fmla="*/ 126 w 159"/>
                <a:gd name="T83" fmla="*/ 51 h 62"/>
                <a:gd name="T84" fmla="*/ 135 w 159"/>
                <a:gd name="T85" fmla="*/ 49 h 62"/>
                <a:gd name="T86" fmla="*/ 138 w 159"/>
                <a:gd name="T87" fmla="*/ 50 h 62"/>
                <a:gd name="T88" fmla="*/ 142 w 159"/>
                <a:gd name="T89" fmla="*/ 47 h 62"/>
                <a:gd name="T90" fmla="*/ 149 w 159"/>
                <a:gd name="T91" fmla="*/ 49 h 62"/>
                <a:gd name="T92" fmla="*/ 158 w 159"/>
                <a:gd name="T93" fmla="*/ 50 h 62"/>
                <a:gd name="T94" fmla="*/ 154 w 159"/>
                <a:gd name="T95" fmla="*/ 44 h 62"/>
                <a:gd name="T96" fmla="*/ 14 w 159"/>
                <a:gd name="T97" fmla="*/ 11 h 62"/>
                <a:gd name="T98" fmla="*/ 25 w 159"/>
                <a:gd name="T99" fmla="*/ 10 h 62"/>
                <a:gd name="T100" fmla="*/ 19 w 159"/>
                <a:gd name="T101" fmla="*/ 5 h 62"/>
                <a:gd name="T102" fmla="*/ 17 w 159"/>
                <a:gd name="T103" fmla="*/ 1 h 62"/>
                <a:gd name="T104" fmla="*/ 14 w 159"/>
                <a:gd name="T105" fmla="*/ 1 h 62"/>
                <a:gd name="T106" fmla="*/ 5 w 159"/>
                <a:gd name="T107" fmla="*/ 1 h 62"/>
                <a:gd name="T108" fmla="*/ 6 w 159"/>
                <a:gd name="T109" fmla="*/ 7 h 62"/>
                <a:gd name="T110" fmla="*/ 3 w 159"/>
                <a:gd name="T111" fmla="*/ 11 h 62"/>
                <a:gd name="T112" fmla="*/ 1 w 159"/>
                <a:gd name="T113" fmla="*/ 14 h 62"/>
                <a:gd name="T114" fmla="*/ 6 w 159"/>
                <a:gd name="T115" fmla="*/ 16 h 62"/>
                <a:gd name="T116" fmla="*/ 14 w 159"/>
                <a:gd name="T117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9" h="62">
                  <a:moveTo>
                    <a:pt x="154" y="44"/>
                  </a:moveTo>
                  <a:cubicBezTo>
                    <a:pt x="153" y="43"/>
                    <a:pt x="155" y="36"/>
                    <a:pt x="154" y="35"/>
                  </a:cubicBezTo>
                  <a:cubicBezTo>
                    <a:pt x="154" y="33"/>
                    <a:pt x="152" y="28"/>
                    <a:pt x="154" y="28"/>
                  </a:cubicBezTo>
                  <a:cubicBezTo>
                    <a:pt x="156" y="28"/>
                    <a:pt x="154" y="23"/>
                    <a:pt x="156" y="23"/>
                  </a:cubicBezTo>
                  <a:cubicBezTo>
                    <a:pt x="156" y="22"/>
                    <a:pt x="155" y="21"/>
                    <a:pt x="155" y="20"/>
                  </a:cubicBezTo>
                  <a:cubicBezTo>
                    <a:pt x="153" y="19"/>
                    <a:pt x="150" y="21"/>
                    <a:pt x="148" y="17"/>
                  </a:cubicBezTo>
                  <a:cubicBezTo>
                    <a:pt x="147" y="14"/>
                    <a:pt x="148" y="13"/>
                    <a:pt x="146" y="10"/>
                  </a:cubicBezTo>
                  <a:cubicBezTo>
                    <a:pt x="144" y="7"/>
                    <a:pt x="143" y="4"/>
                    <a:pt x="140" y="5"/>
                  </a:cubicBezTo>
                  <a:cubicBezTo>
                    <a:pt x="139" y="6"/>
                    <a:pt x="135" y="6"/>
                    <a:pt x="131" y="6"/>
                  </a:cubicBezTo>
                  <a:cubicBezTo>
                    <a:pt x="127" y="9"/>
                    <a:pt x="118" y="12"/>
                    <a:pt x="116" y="11"/>
                  </a:cubicBezTo>
                  <a:cubicBezTo>
                    <a:pt x="112" y="10"/>
                    <a:pt x="106" y="11"/>
                    <a:pt x="101" y="11"/>
                  </a:cubicBezTo>
                  <a:cubicBezTo>
                    <a:pt x="96" y="11"/>
                    <a:pt x="95" y="8"/>
                    <a:pt x="91" y="8"/>
                  </a:cubicBezTo>
                  <a:cubicBezTo>
                    <a:pt x="87" y="8"/>
                    <a:pt x="87" y="5"/>
                    <a:pt x="83" y="5"/>
                  </a:cubicBezTo>
                  <a:cubicBezTo>
                    <a:pt x="80" y="5"/>
                    <a:pt x="83" y="3"/>
                    <a:pt x="71" y="1"/>
                  </a:cubicBezTo>
                  <a:cubicBezTo>
                    <a:pt x="59" y="0"/>
                    <a:pt x="49" y="6"/>
                    <a:pt x="45" y="9"/>
                  </a:cubicBezTo>
                  <a:cubicBezTo>
                    <a:pt x="42" y="12"/>
                    <a:pt x="28" y="9"/>
                    <a:pt x="27" y="10"/>
                  </a:cubicBezTo>
                  <a:cubicBezTo>
                    <a:pt x="26" y="11"/>
                    <a:pt x="27" y="15"/>
                    <a:pt x="23" y="17"/>
                  </a:cubicBezTo>
                  <a:cubicBezTo>
                    <a:pt x="18" y="18"/>
                    <a:pt x="8" y="17"/>
                    <a:pt x="5" y="18"/>
                  </a:cubicBezTo>
                  <a:cubicBezTo>
                    <a:pt x="2" y="20"/>
                    <a:pt x="0" y="25"/>
                    <a:pt x="3" y="24"/>
                  </a:cubicBezTo>
                  <a:cubicBezTo>
                    <a:pt x="6" y="24"/>
                    <a:pt x="8" y="26"/>
                    <a:pt x="7" y="27"/>
                  </a:cubicBezTo>
                  <a:cubicBezTo>
                    <a:pt x="6" y="28"/>
                    <a:pt x="9" y="31"/>
                    <a:pt x="8" y="33"/>
                  </a:cubicBezTo>
                  <a:cubicBezTo>
                    <a:pt x="6" y="34"/>
                    <a:pt x="6" y="37"/>
                    <a:pt x="8" y="39"/>
                  </a:cubicBezTo>
                  <a:cubicBezTo>
                    <a:pt x="10" y="40"/>
                    <a:pt x="10" y="43"/>
                    <a:pt x="8" y="43"/>
                  </a:cubicBezTo>
                  <a:cubicBezTo>
                    <a:pt x="5" y="44"/>
                    <a:pt x="12" y="47"/>
                    <a:pt x="12" y="48"/>
                  </a:cubicBezTo>
                  <a:cubicBezTo>
                    <a:pt x="12" y="49"/>
                    <a:pt x="18" y="50"/>
                    <a:pt x="18" y="51"/>
                  </a:cubicBezTo>
                  <a:cubicBezTo>
                    <a:pt x="18" y="53"/>
                    <a:pt x="19" y="53"/>
                    <a:pt x="22" y="52"/>
                  </a:cubicBezTo>
                  <a:cubicBezTo>
                    <a:pt x="24" y="52"/>
                    <a:pt x="25" y="55"/>
                    <a:pt x="27" y="58"/>
                  </a:cubicBezTo>
                  <a:cubicBezTo>
                    <a:pt x="29" y="60"/>
                    <a:pt x="38" y="58"/>
                    <a:pt x="38" y="56"/>
                  </a:cubicBezTo>
                  <a:cubicBezTo>
                    <a:pt x="38" y="53"/>
                    <a:pt x="41" y="52"/>
                    <a:pt x="45" y="53"/>
                  </a:cubicBezTo>
                  <a:cubicBezTo>
                    <a:pt x="49" y="53"/>
                    <a:pt x="54" y="59"/>
                    <a:pt x="56" y="59"/>
                  </a:cubicBezTo>
                  <a:cubicBezTo>
                    <a:pt x="58" y="60"/>
                    <a:pt x="62" y="58"/>
                    <a:pt x="65" y="58"/>
                  </a:cubicBezTo>
                  <a:cubicBezTo>
                    <a:pt x="67" y="58"/>
                    <a:pt x="71" y="54"/>
                    <a:pt x="73" y="53"/>
                  </a:cubicBezTo>
                  <a:cubicBezTo>
                    <a:pt x="74" y="52"/>
                    <a:pt x="77" y="56"/>
                    <a:pt x="79" y="55"/>
                  </a:cubicBezTo>
                  <a:cubicBezTo>
                    <a:pt x="82" y="53"/>
                    <a:pt x="84" y="52"/>
                    <a:pt x="86" y="53"/>
                  </a:cubicBezTo>
                  <a:cubicBezTo>
                    <a:pt x="87" y="54"/>
                    <a:pt x="82" y="57"/>
                    <a:pt x="83" y="59"/>
                  </a:cubicBezTo>
                  <a:cubicBezTo>
                    <a:pt x="84" y="60"/>
                    <a:pt x="84" y="61"/>
                    <a:pt x="84" y="62"/>
                  </a:cubicBezTo>
                  <a:cubicBezTo>
                    <a:pt x="89" y="62"/>
                    <a:pt x="88" y="58"/>
                    <a:pt x="89" y="57"/>
                  </a:cubicBezTo>
                  <a:cubicBezTo>
                    <a:pt x="89" y="55"/>
                    <a:pt x="90" y="53"/>
                    <a:pt x="92" y="55"/>
                  </a:cubicBezTo>
                  <a:cubicBezTo>
                    <a:pt x="94" y="56"/>
                    <a:pt x="96" y="56"/>
                    <a:pt x="100" y="55"/>
                  </a:cubicBezTo>
                  <a:cubicBezTo>
                    <a:pt x="103" y="53"/>
                    <a:pt x="104" y="52"/>
                    <a:pt x="105" y="54"/>
                  </a:cubicBezTo>
                  <a:cubicBezTo>
                    <a:pt x="106" y="55"/>
                    <a:pt x="109" y="54"/>
                    <a:pt x="114" y="54"/>
                  </a:cubicBezTo>
                  <a:cubicBezTo>
                    <a:pt x="120" y="54"/>
                    <a:pt x="121" y="50"/>
                    <a:pt x="126" y="51"/>
                  </a:cubicBezTo>
                  <a:cubicBezTo>
                    <a:pt x="131" y="51"/>
                    <a:pt x="135" y="49"/>
                    <a:pt x="135" y="49"/>
                  </a:cubicBezTo>
                  <a:cubicBezTo>
                    <a:pt x="138" y="50"/>
                    <a:pt x="138" y="50"/>
                    <a:pt x="138" y="50"/>
                  </a:cubicBezTo>
                  <a:cubicBezTo>
                    <a:pt x="140" y="49"/>
                    <a:pt x="139" y="48"/>
                    <a:pt x="142" y="47"/>
                  </a:cubicBezTo>
                  <a:cubicBezTo>
                    <a:pt x="146" y="47"/>
                    <a:pt x="147" y="50"/>
                    <a:pt x="149" y="49"/>
                  </a:cubicBezTo>
                  <a:cubicBezTo>
                    <a:pt x="151" y="48"/>
                    <a:pt x="158" y="55"/>
                    <a:pt x="158" y="50"/>
                  </a:cubicBezTo>
                  <a:cubicBezTo>
                    <a:pt x="159" y="49"/>
                    <a:pt x="156" y="44"/>
                    <a:pt x="154" y="44"/>
                  </a:cubicBezTo>
                  <a:close/>
                  <a:moveTo>
                    <a:pt x="14" y="11"/>
                  </a:moveTo>
                  <a:cubicBezTo>
                    <a:pt x="17" y="10"/>
                    <a:pt x="24" y="12"/>
                    <a:pt x="25" y="10"/>
                  </a:cubicBezTo>
                  <a:cubicBezTo>
                    <a:pt x="27" y="9"/>
                    <a:pt x="21" y="7"/>
                    <a:pt x="19" y="5"/>
                  </a:cubicBezTo>
                  <a:cubicBezTo>
                    <a:pt x="18" y="4"/>
                    <a:pt x="17" y="2"/>
                    <a:pt x="17" y="1"/>
                  </a:cubicBezTo>
                  <a:cubicBezTo>
                    <a:pt x="16" y="2"/>
                    <a:pt x="15" y="2"/>
                    <a:pt x="14" y="1"/>
                  </a:cubicBezTo>
                  <a:cubicBezTo>
                    <a:pt x="11" y="0"/>
                    <a:pt x="6" y="1"/>
                    <a:pt x="5" y="1"/>
                  </a:cubicBezTo>
                  <a:cubicBezTo>
                    <a:pt x="4" y="2"/>
                    <a:pt x="6" y="5"/>
                    <a:pt x="6" y="7"/>
                  </a:cubicBezTo>
                  <a:cubicBezTo>
                    <a:pt x="6" y="9"/>
                    <a:pt x="3" y="10"/>
                    <a:pt x="3" y="11"/>
                  </a:cubicBezTo>
                  <a:cubicBezTo>
                    <a:pt x="3" y="12"/>
                    <a:pt x="3" y="13"/>
                    <a:pt x="1" y="14"/>
                  </a:cubicBezTo>
                  <a:cubicBezTo>
                    <a:pt x="3" y="15"/>
                    <a:pt x="5" y="16"/>
                    <a:pt x="6" y="16"/>
                  </a:cubicBezTo>
                  <a:cubicBezTo>
                    <a:pt x="10" y="16"/>
                    <a:pt x="11" y="13"/>
                    <a:pt x="14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1" name="Freeform 58"/>
            <p:cNvSpPr>
              <a:spLocks/>
            </p:cNvSpPr>
            <p:nvPr/>
          </p:nvSpPr>
          <p:spPr bwMode="auto">
            <a:xfrm>
              <a:off x="4801581" y="3766235"/>
              <a:ext cx="34528" cy="36471"/>
            </a:xfrm>
            <a:custGeom>
              <a:avLst/>
              <a:gdLst>
                <a:gd name="T0" fmla="*/ 10 w 20"/>
                <a:gd name="T1" fmla="*/ 0 h 19"/>
                <a:gd name="T2" fmla="*/ 0 w 20"/>
                <a:gd name="T3" fmla="*/ 6 h 19"/>
                <a:gd name="T4" fmla="*/ 2 w 20"/>
                <a:gd name="T5" fmla="*/ 8 h 19"/>
                <a:gd name="T6" fmla="*/ 7 w 20"/>
                <a:gd name="T7" fmla="*/ 14 h 19"/>
                <a:gd name="T8" fmla="*/ 7 w 20"/>
                <a:gd name="T9" fmla="*/ 19 h 19"/>
                <a:gd name="T10" fmla="*/ 11 w 20"/>
                <a:gd name="T11" fmla="*/ 18 h 19"/>
                <a:gd name="T12" fmla="*/ 19 w 20"/>
                <a:gd name="T13" fmla="*/ 8 h 19"/>
                <a:gd name="T14" fmla="*/ 10 w 20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0" y="0"/>
                  </a:moveTo>
                  <a:cubicBezTo>
                    <a:pt x="7" y="0"/>
                    <a:pt x="1" y="3"/>
                    <a:pt x="0" y="6"/>
                  </a:cubicBezTo>
                  <a:cubicBezTo>
                    <a:pt x="1" y="6"/>
                    <a:pt x="1" y="7"/>
                    <a:pt x="2" y="8"/>
                  </a:cubicBezTo>
                  <a:cubicBezTo>
                    <a:pt x="2" y="10"/>
                    <a:pt x="4" y="12"/>
                    <a:pt x="7" y="14"/>
                  </a:cubicBezTo>
                  <a:cubicBezTo>
                    <a:pt x="8" y="15"/>
                    <a:pt x="8" y="17"/>
                    <a:pt x="7" y="19"/>
                  </a:cubicBezTo>
                  <a:cubicBezTo>
                    <a:pt x="9" y="19"/>
                    <a:pt x="10" y="19"/>
                    <a:pt x="11" y="18"/>
                  </a:cubicBezTo>
                  <a:cubicBezTo>
                    <a:pt x="13" y="18"/>
                    <a:pt x="19" y="10"/>
                    <a:pt x="19" y="8"/>
                  </a:cubicBezTo>
                  <a:cubicBezTo>
                    <a:pt x="20" y="6"/>
                    <a:pt x="13" y="0"/>
                    <a:pt x="1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2" name="Freeform 59"/>
            <p:cNvSpPr>
              <a:spLocks/>
            </p:cNvSpPr>
            <p:nvPr/>
          </p:nvSpPr>
          <p:spPr bwMode="auto">
            <a:xfrm>
              <a:off x="5465164" y="3633293"/>
              <a:ext cx="101426" cy="104707"/>
            </a:xfrm>
            <a:custGeom>
              <a:avLst/>
              <a:gdLst>
                <a:gd name="T0" fmla="*/ 56 w 58"/>
                <a:gd name="T1" fmla="*/ 3 h 55"/>
                <a:gd name="T2" fmla="*/ 49 w 58"/>
                <a:gd name="T3" fmla="*/ 0 h 55"/>
                <a:gd name="T4" fmla="*/ 44 w 58"/>
                <a:gd name="T5" fmla="*/ 7 h 55"/>
                <a:gd name="T6" fmla="*/ 38 w 58"/>
                <a:gd name="T7" fmla="*/ 11 h 55"/>
                <a:gd name="T8" fmla="*/ 35 w 58"/>
                <a:gd name="T9" fmla="*/ 14 h 55"/>
                <a:gd name="T10" fmla="*/ 29 w 58"/>
                <a:gd name="T11" fmla="*/ 16 h 55"/>
                <a:gd name="T12" fmla="*/ 24 w 58"/>
                <a:gd name="T13" fmla="*/ 14 h 55"/>
                <a:gd name="T14" fmla="*/ 18 w 58"/>
                <a:gd name="T15" fmla="*/ 20 h 55"/>
                <a:gd name="T16" fmla="*/ 3 w 58"/>
                <a:gd name="T17" fmla="*/ 28 h 55"/>
                <a:gd name="T18" fmla="*/ 0 w 58"/>
                <a:gd name="T19" fmla="*/ 32 h 55"/>
                <a:gd name="T20" fmla="*/ 10 w 58"/>
                <a:gd name="T21" fmla="*/ 37 h 55"/>
                <a:gd name="T22" fmla="*/ 5 w 58"/>
                <a:gd name="T23" fmla="*/ 46 h 55"/>
                <a:gd name="T24" fmla="*/ 7 w 58"/>
                <a:gd name="T25" fmla="*/ 51 h 55"/>
                <a:gd name="T26" fmla="*/ 11 w 58"/>
                <a:gd name="T27" fmla="*/ 53 h 55"/>
                <a:gd name="T28" fmla="*/ 17 w 58"/>
                <a:gd name="T29" fmla="*/ 52 h 55"/>
                <a:gd name="T30" fmla="*/ 19 w 58"/>
                <a:gd name="T31" fmla="*/ 53 h 55"/>
                <a:gd name="T32" fmla="*/ 24 w 58"/>
                <a:gd name="T33" fmla="*/ 49 h 55"/>
                <a:gd name="T34" fmla="*/ 32 w 58"/>
                <a:gd name="T35" fmla="*/ 48 h 55"/>
                <a:gd name="T36" fmla="*/ 36 w 58"/>
                <a:gd name="T37" fmla="*/ 46 h 55"/>
                <a:gd name="T38" fmla="*/ 29 w 58"/>
                <a:gd name="T39" fmla="*/ 39 h 55"/>
                <a:gd name="T40" fmla="*/ 31 w 58"/>
                <a:gd name="T41" fmla="*/ 31 h 55"/>
                <a:gd name="T42" fmla="*/ 46 w 58"/>
                <a:gd name="T43" fmla="*/ 22 h 55"/>
                <a:gd name="T44" fmla="*/ 49 w 58"/>
                <a:gd name="T45" fmla="*/ 12 h 55"/>
                <a:gd name="T46" fmla="*/ 58 w 58"/>
                <a:gd name="T47" fmla="*/ 3 h 55"/>
                <a:gd name="T48" fmla="*/ 56 w 58"/>
                <a:gd name="T4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55">
                  <a:moveTo>
                    <a:pt x="56" y="3"/>
                  </a:moveTo>
                  <a:cubicBezTo>
                    <a:pt x="53" y="4"/>
                    <a:pt x="52" y="0"/>
                    <a:pt x="49" y="0"/>
                  </a:cubicBezTo>
                  <a:cubicBezTo>
                    <a:pt x="46" y="0"/>
                    <a:pt x="47" y="7"/>
                    <a:pt x="44" y="7"/>
                  </a:cubicBezTo>
                  <a:cubicBezTo>
                    <a:pt x="41" y="7"/>
                    <a:pt x="42" y="10"/>
                    <a:pt x="38" y="11"/>
                  </a:cubicBezTo>
                  <a:cubicBezTo>
                    <a:pt x="34" y="11"/>
                    <a:pt x="33" y="11"/>
                    <a:pt x="35" y="14"/>
                  </a:cubicBezTo>
                  <a:cubicBezTo>
                    <a:pt x="36" y="17"/>
                    <a:pt x="33" y="16"/>
                    <a:pt x="29" y="16"/>
                  </a:cubicBezTo>
                  <a:cubicBezTo>
                    <a:pt x="26" y="16"/>
                    <a:pt x="26" y="14"/>
                    <a:pt x="24" y="14"/>
                  </a:cubicBezTo>
                  <a:cubicBezTo>
                    <a:pt x="22" y="14"/>
                    <a:pt x="20" y="17"/>
                    <a:pt x="18" y="20"/>
                  </a:cubicBezTo>
                  <a:cubicBezTo>
                    <a:pt x="17" y="22"/>
                    <a:pt x="6" y="27"/>
                    <a:pt x="3" y="28"/>
                  </a:cubicBezTo>
                  <a:cubicBezTo>
                    <a:pt x="2" y="29"/>
                    <a:pt x="1" y="30"/>
                    <a:pt x="0" y="32"/>
                  </a:cubicBezTo>
                  <a:cubicBezTo>
                    <a:pt x="4" y="32"/>
                    <a:pt x="8" y="35"/>
                    <a:pt x="10" y="37"/>
                  </a:cubicBezTo>
                  <a:cubicBezTo>
                    <a:pt x="12" y="40"/>
                    <a:pt x="7" y="43"/>
                    <a:pt x="5" y="46"/>
                  </a:cubicBezTo>
                  <a:cubicBezTo>
                    <a:pt x="3" y="49"/>
                    <a:pt x="6" y="49"/>
                    <a:pt x="7" y="51"/>
                  </a:cubicBezTo>
                  <a:cubicBezTo>
                    <a:pt x="7" y="53"/>
                    <a:pt x="10" y="55"/>
                    <a:pt x="11" y="53"/>
                  </a:cubicBezTo>
                  <a:cubicBezTo>
                    <a:pt x="12" y="51"/>
                    <a:pt x="14" y="52"/>
                    <a:pt x="17" y="52"/>
                  </a:cubicBezTo>
                  <a:cubicBezTo>
                    <a:pt x="18" y="52"/>
                    <a:pt x="19" y="52"/>
                    <a:pt x="19" y="53"/>
                  </a:cubicBezTo>
                  <a:cubicBezTo>
                    <a:pt x="21" y="51"/>
                    <a:pt x="23" y="50"/>
                    <a:pt x="24" y="49"/>
                  </a:cubicBezTo>
                  <a:cubicBezTo>
                    <a:pt x="25" y="48"/>
                    <a:pt x="29" y="48"/>
                    <a:pt x="32" y="48"/>
                  </a:cubicBezTo>
                  <a:cubicBezTo>
                    <a:pt x="34" y="48"/>
                    <a:pt x="35" y="47"/>
                    <a:pt x="36" y="46"/>
                  </a:cubicBezTo>
                  <a:cubicBezTo>
                    <a:pt x="33" y="42"/>
                    <a:pt x="30" y="40"/>
                    <a:pt x="29" y="39"/>
                  </a:cubicBezTo>
                  <a:cubicBezTo>
                    <a:pt x="26" y="37"/>
                    <a:pt x="28" y="32"/>
                    <a:pt x="31" y="31"/>
                  </a:cubicBezTo>
                  <a:cubicBezTo>
                    <a:pt x="35" y="31"/>
                    <a:pt x="43" y="24"/>
                    <a:pt x="46" y="22"/>
                  </a:cubicBezTo>
                  <a:cubicBezTo>
                    <a:pt x="48" y="21"/>
                    <a:pt x="47" y="16"/>
                    <a:pt x="49" y="12"/>
                  </a:cubicBezTo>
                  <a:cubicBezTo>
                    <a:pt x="50" y="10"/>
                    <a:pt x="54" y="6"/>
                    <a:pt x="58" y="3"/>
                  </a:cubicBezTo>
                  <a:cubicBezTo>
                    <a:pt x="57" y="3"/>
                    <a:pt x="57" y="3"/>
                    <a:pt x="56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4832872" y="3867412"/>
              <a:ext cx="112216" cy="70588"/>
            </a:xfrm>
            <a:custGeom>
              <a:avLst/>
              <a:gdLst>
                <a:gd name="T0" fmla="*/ 63 w 64"/>
                <a:gd name="T1" fmla="*/ 24 h 37"/>
                <a:gd name="T2" fmla="*/ 61 w 64"/>
                <a:gd name="T3" fmla="*/ 24 h 37"/>
                <a:gd name="T4" fmla="*/ 50 w 64"/>
                <a:gd name="T5" fmla="*/ 22 h 37"/>
                <a:gd name="T6" fmla="*/ 34 w 64"/>
                <a:gd name="T7" fmla="*/ 15 h 37"/>
                <a:gd name="T8" fmla="*/ 17 w 64"/>
                <a:gd name="T9" fmla="*/ 3 h 37"/>
                <a:gd name="T10" fmla="*/ 10 w 64"/>
                <a:gd name="T11" fmla="*/ 1 h 37"/>
                <a:gd name="T12" fmla="*/ 5 w 64"/>
                <a:gd name="T13" fmla="*/ 3 h 37"/>
                <a:gd name="T14" fmla="*/ 1 w 64"/>
                <a:gd name="T15" fmla="*/ 8 h 37"/>
                <a:gd name="T16" fmla="*/ 0 w 64"/>
                <a:gd name="T17" fmla="*/ 14 h 37"/>
                <a:gd name="T18" fmla="*/ 4 w 64"/>
                <a:gd name="T19" fmla="*/ 17 h 37"/>
                <a:gd name="T20" fmla="*/ 11 w 64"/>
                <a:gd name="T21" fmla="*/ 21 h 37"/>
                <a:gd name="T22" fmla="*/ 17 w 64"/>
                <a:gd name="T23" fmla="*/ 24 h 37"/>
                <a:gd name="T24" fmla="*/ 24 w 64"/>
                <a:gd name="T25" fmla="*/ 28 h 37"/>
                <a:gd name="T26" fmla="*/ 32 w 64"/>
                <a:gd name="T27" fmla="*/ 27 h 37"/>
                <a:gd name="T28" fmla="*/ 37 w 64"/>
                <a:gd name="T29" fmla="*/ 31 h 37"/>
                <a:gd name="T30" fmla="*/ 48 w 64"/>
                <a:gd name="T31" fmla="*/ 36 h 37"/>
                <a:gd name="T32" fmla="*/ 62 w 64"/>
                <a:gd name="T33" fmla="*/ 34 h 37"/>
                <a:gd name="T34" fmla="*/ 63 w 64"/>
                <a:gd name="T35" fmla="*/ 26 h 37"/>
                <a:gd name="T36" fmla="*/ 63 w 64"/>
                <a:gd name="T3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37">
                  <a:moveTo>
                    <a:pt x="63" y="24"/>
                  </a:moveTo>
                  <a:cubicBezTo>
                    <a:pt x="63" y="24"/>
                    <a:pt x="62" y="24"/>
                    <a:pt x="61" y="24"/>
                  </a:cubicBezTo>
                  <a:cubicBezTo>
                    <a:pt x="56" y="24"/>
                    <a:pt x="54" y="21"/>
                    <a:pt x="50" y="22"/>
                  </a:cubicBezTo>
                  <a:cubicBezTo>
                    <a:pt x="47" y="22"/>
                    <a:pt x="38" y="18"/>
                    <a:pt x="34" y="15"/>
                  </a:cubicBezTo>
                  <a:cubicBezTo>
                    <a:pt x="30" y="12"/>
                    <a:pt x="20" y="5"/>
                    <a:pt x="17" y="3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10" y="2"/>
                    <a:pt x="8" y="3"/>
                    <a:pt x="5" y="3"/>
                  </a:cubicBezTo>
                  <a:cubicBezTo>
                    <a:pt x="4" y="4"/>
                    <a:pt x="1" y="6"/>
                    <a:pt x="1" y="8"/>
                  </a:cubicBezTo>
                  <a:cubicBezTo>
                    <a:pt x="1" y="10"/>
                    <a:pt x="0" y="12"/>
                    <a:pt x="0" y="14"/>
                  </a:cubicBezTo>
                  <a:cubicBezTo>
                    <a:pt x="0" y="16"/>
                    <a:pt x="3" y="16"/>
                    <a:pt x="4" y="17"/>
                  </a:cubicBezTo>
                  <a:cubicBezTo>
                    <a:pt x="5" y="19"/>
                    <a:pt x="11" y="19"/>
                    <a:pt x="11" y="21"/>
                  </a:cubicBezTo>
                  <a:cubicBezTo>
                    <a:pt x="11" y="22"/>
                    <a:pt x="15" y="24"/>
                    <a:pt x="17" y="24"/>
                  </a:cubicBezTo>
                  <a:cubicBezTo>
                    <a:pt x="19" y="24"/>
                    <a:pt x="23" y="27"/>
                    <a:pt x="24" y="28"/>
                  </a:cubicBezTo>
                  <a:cubicBezTo>
                    <a:pt x="25" y="29"/>
                    <a:pt x="30" y="27"/>
                    <a:pt x="32" y="27"/>
                  </a:cubicBezTo>
                  <a:cubicBezTo>
                    <a:pt x="34" y="27"/>
                    <a:pt x="36" y="30"/>
                    <a:pt x="37" y="31"/>
                  </a:cubicBezTo>
                  <a:cubicBezTo>
                    <a:pt x="37" y="33"/>
                    <a:pt x="46" y="34"/>
                    <a:pt x="48" y="36"/>
                  </a:cubicBezTo>
                  <a:cubicBezTo>
                    <a:pt x="50" y="37"/>
                    <a:pt x="60" y="36"/>
                    <a:pt x="62" y="34"/>
                  </a:cubicBezTo>
                  <a:cubicBezTo>
                    <a:pt x="64" y="32"/>
                    <a:pt x="63" y="29"/>
                    <a:pt x="63" y="26"/>
                  </a:cubicBezTo>
                  <a:cubicBezTo>
                    <a:pt x="63" y="25"/>
                    <a:pt x="63" y="24"/>
                    <a:pt x="63" y="2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4996880" y="3899176"/>
              <a:ext cx="126243" cy="303530"/>
            </a:xfrm>
            <a:custGeom>
              <a:avLst/>
              <a:gdLst>
                <a:gd name="T0" fmla="*/ 58 w 72"/>
                <a:gd name="T1" fmla="*/ 145 h 159"/>
                <a:gd name="T2" fmla="*/ 55 w 72"/>
                <a:gd name="T3" fmla="*/ 138 h 159"/>
                <a:gd name="T4" fmla="*/ 52 w 72"/>
                <a:gd name="T5" fmla="*/ 128 h 159"/>
                <a:gd name="T6" fmla="*/ 49 w 72"/>
                <a:gd name="T7" fmla="*/ 119 h 159"/>
                <a:gd name="T8" fmla="*/ 50 w 72"/>
                <a:gd name="T9" fmla="*/ 113 h 159"/>
                <a:gd name="T10" fmla="*/ 50 w 72"/>
                <a:gd name="T11" fmla="*/ 109 h 159"/>
                <a:gd name="T12" fmla="*/ 49 w 72"/>
                <a:gd name="T13" fmla="*/ 103 h 159"/>
                <a:gd name="T14" fmla="*/ 43 w 72"/>
                <a:gd name="T15" fmla="*/ 96 h 159"/>
                <a:gd name="T16" fmla="*/ 44 w 72"/>
                <a:gd name="T17" fmla="*/ 82 h 159"/>
                <a:gd name="T18" fmla="*/ 49 w 72"/>
                <a:gd name="T19" fmla="*/ 80 h 159"/>
                <a:gd name="T20" fmla="*/ 55 w 72"/>
                <a:gd name="T21" fmla="*/ 78 h 159"/>
                <a:gd name="T22" fmla="*/ 63 w 72"/>
                <a:gd name="T23" fmla="*/ 73 h 159"/>
                <a:gd name="T24" fmla="*/ 67 w 72"/>
                <a:gd name="T25" fmla="*/ 70 h 159"/>
                <a:gd name="T26" fmla="*/ 71 w 72"/>
                <a:gd name="T27" fmla="*/ 63 h 159"/>
                <a:gd name="T28" fmla="*/ 72 w 72"/>
                <a:gd name="T29" fmla="*/ 63 h 159"/>
                <a:gd name="T30" fmla="*/ 68 w 72"/>
                <a:gd name="T31" fmla="*/ 64 h 159"/>
                <a:gd name="T32" fmla="*/ 63 w 72"/>
                <a:gd name="T33" fmla="*/ 61 h 159"/>
                <a:gd name="T34" fmla="*/ 58 w 72"/>
                <a:gd name="T35" fmla="*/ 59 h 159"/>
                <a:gd name="T36" fmla="*/ 58 w 72"/>
                <a:gd name="T37" fmla="*/ 53 h 159"/>
                <a:gd name="T38" fmla="*/ 55 w 72"/>
                <a:gd name="T39" fmla="*/ 49 h 159"/>
                <a:gd name="T40" fmla="*/ 52 w 72"/>
                <a:gd name="T41" fmla="*/ 42 h 159"/>
                <a:gd name="T42" fmla="*/ 44 w 72"/>
                <a:gd name="T43" fmla="*/ 41 h 159"/>
                <a:gd name="T44" fmla="*/ 43 w 72"/>
                <a:gd name="T45" fmla="*/ 37 h 159"/>
                <a:gd name="T46" fmla="*/ 50 w 72"/>
                <a:gd name="T47" fmla="*/ 25 h 159"/>
                <a:gd name="T48" fmla="*/ 52 w 72"/>
                <a:gd name="T49" fmla="*/ 13 h 159"/>
                <a:gd name="T50" fmla="*/ 49 w 72"/>
                <a:gd name="T51" fmla="*/ 9 h 159"/>
                <a:gd name="T52" fmla="*/ 47 w 72"/>
                <a:gd name="T53" fmla="*/ 4 h 159"/>
                <a:gd name="T54" fmla="*/ 41 w 72"/>
                <a:gd name="T55" fmla="*/ 1 h 159"/>
                <a:gd name="T56" fmla="*/ 40 w 72"/>
                <a:gd name="T57" fmla="*/ 2 h 159"/>
                <a:gd name="T58" fmla="*/ 40 w 72"/>
                <a:gd name="T59" fmla="*/ 2 h 159"/>
                <a:gd name="T60" fmla="*/ 38 w 72"/>
                <a:gd name="T61" fmla="*/ 6 h 159"/>
                <a:gd name="T62" fmla="*/ 39 w 72"/>
                <a:gd name="T63" fmla="*/ 12 h 159"/>
                <a:gd name="T64" fmla="*/ 35 w 72"/>
                <a:gd name="T65" fmla="*/ 12 h 159"/>
                <a:gd name="T66" fmla="*/ 28 w 72"/>
                <a:gd name="T67" fmla="*/ 15 h 159"/>
                <a:gd name="T68" fmla="*/ 22 w 72"/>
                <a:gd name="T69" fmla="*/ 22 h 159"/>
                <a:gd name="T70" fmla="*/ 20 w 72"/>
                <a:gd name="T71" fmla="*/ 32 h 159"/>
                <a:gd name="T72" fmla="*/ 17 w 72"/>
                <a:gd name="T73" fmla="*/ 42 h 159"/>
                <a:gd name="T74" fmla="*/ 10 w 72"/>
                <a:gd name="T75" fmla="*/ 42 h 159"/>
                <a:gd name="T76" fmla="*/ 9 w 72"/>
                <a:gd name="T77" fmla="*/ 50 h 159"/>
                <a:gd name="T78" fmla="*/ 6 w 72"/>
                <a:gd name="T79" fmla="*/ 59 h 159"/>
                <a:gd name="T80" fmla="*/ 3 w 72"/>
                <a:gd name="T81" fmla="*/ 65 h 159"/>
                <a:gd name="T82" fmla="*/ 0 w 72"/>
                <a:gd name="T83" fmla="*/ 68 h 159"/>
                <a:gd name="T84" fmla="*/ 7 w 72"/>
                <a:gd name="T85" fmla="*/ 76 h 159"/>
                <a:gd name="T86" fmla="*/ 17 w 72"/>
                <a:gd name="T87" fmla="*/ 93 h 159"/>
                <a:gd name="T88" fmla="*/ 16 w 72"/>
                <a:gd name="T89" fmla="*/ 107 h 159"/>
                <a:gd name="T90" fmla="*/ 19 w 72"/>
                <a:gd name="T91" fmla="*/ 111 h 159"/>
                <a:gd name="T92" fmla="*/ 28 w 72"/>
                <a:gd name="T93" fmla="*/ 110 h 159"/>
                <a:gd name="T94" fmla="*/ 35 w 72"/>
                <a:gd name="T95" fmla="*/ 102 h 159"/>
                <a:gd name="T96" fmla="*/ 39 w 72"/>
                <a:gd name="T97" fmla="*/ 105 h 159"/>
                <a:gd name="T98" fmla="*/ 42 w 72"/>
                <a:gd name="T99" fmla="*/ 115 h 159"/>
                <a:gd name="T100" fmla="*/ 47 w 72"/>
                <a:gd name="T101" fmla="*/ 133 h 159"/>
                <a:gd name="T102" fmla="*/ 50 w 72"/>
                <a:gd name="T103" fmla="*/ 146 h 159"/>
                <a:gd name="T104" fmla="*/ 51 w 72"/>
                <a:gd name="T105" fmla="*/ 156 h 159"/>
                <a:gd name="T106" fmla="*/ 51 w 72"/>
                <a:gd name="T107" fmla="*/ 158 h 159"/>
                <a:gd name="T108" fmla="*/ 58 w 72"/>
                <a:gd name="T109" fmla="*/ 14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" h="159">
                  <a:moveTo>
                    <a:pt x="58" y="145"/>
                  </a:moveTo>
                  <a:cubicBezTo>
                    <a:pt x="58" y="141"/>
                    <a:pt x="55" y="141"/>
                    <a:pt x="55" y="138"/>
                  </a:cubicBezTo>
                  <a:cubicBezTo>
                    <a:pt x="55" y="136"/>
                    <a:pt x="55" y="131"/>
                    <a:pt x="52" y="128"/>
                  </a:cubicBezTo>
                  <a:cubicBezTo>
                    <a:pt x="48" y="125"/>
                    <a:pt x="47" y="121"/>
                    <a:pt x="49" y="119"/>
                  </a:cubicBezTo>
                  <a:cubicBezTo>
                    <a:pt x="51" y="117"/>
                    <a:pt x="49" y="113"/>
                    <a:pt x="50" y="113"/>
                  </a:cubicBezTo>
                  <a:cubicBezTo>
                    <a:pt x="51" y="113"/>
                    <a:pt x="52" y="110"/>
                    <a:pt x="50" y="109"/>
                  </a:cubicBezTo>
                  <a:cubicBezTo>
                    <a:pt x="48" y="108"/>
                    <a:pt x="50" y="104"/>
                    <a:pt x="49" y="103"/>
                  </a:cubicBezTo>
                  <a:cubicBezTo>
                    <a:pt x="47" y="103"/>
                    <a:pt x="43" y="97"/>
                    <a:pt x="43" y="96"/>
                  </a:cubicBezTo>
                  <a:cubicBezTo>
                    <a:pt x="43" y="94"/>
                    <a:pt x="44" y="85"/>
                    <a:pt x="44" y="82"/>
                  </a:cubicBezTo>
                  <a:cubicBezTo>
                    <a:pt x="44" y="80"/>
                    <a:pt x="48" y="80"/>
                    <a:pt x="49" y="80"/>
                  </a:cubicBezTo>
                  <a:cubicBezTo>
                    <a:pt x="50" y="80"/>
                    <a:pt x="54" y="80"/>
                    <a:pt x="55" y="78"/>
                  </a:cubicBezTo>
                  <a:cubicBezTo>
                    <a:pt x="56" y="75"/>
                    <a:pt x="62" y="75"/>
                    <a:pt x="63" y="73"/>
                  </a:cubicBezTo>
                  <a:cubicBezTo>
                    <a:pt x="63" y="72"/>
                    <a:pt x="67" y="72"/>
                    <a:pt x="67" y="70"/>
                  </a:cubicBezTo>
                  <a:cubicBezTo>
                    <a:pt x="67" y="68"/>
                    <a:pt x="71" y="63"/>
                    <a:pt x="71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71" y="62"/>
                    <a:pt x="70" y="63"/>
                    <a:pt x="68" y="64"/>
                  </a:cubicBezTo>
                  <a:cubicBezTo>
                    <a:pt x="64" y="65"/>
                    <a:pt x="62" y="63"/>
                    <a:pt x="63" y="61"/>
                  </a:cubicBezTo>
                  <a:cubicBezTo>
                    <a:pt x="63" y="59"/>
                    <a:pt x="60" y="59"/>
                    <a:pt x="58" y="59"/>
                  </a:cubicBezTo>
                  <a:cubicBezTo>
                    <a:pt x="56" y="59"/>
                    <a:pt x="57" y="55"/>
                    <a:pt x="58" y="53"/>
                  </a:cubicBezTo>
                  <a:cubicBezTo>
                    <a:pt x="59" y="51"/>
                    <a:pt x="57" y="49"/>
                    <a:pt x="55" y="49"/>
                  </a:cubicBezTo>
                  <a:cubicBezTo>
                    <a:pt x="52" y="49"/>
                    <a:pt x="51" y="44"/>
                    <a:pt x="52" y="42"/>
                  </a:cubicBezTo>
                  <a:cubicBezTo>
                    <a:pt x="53" y="41"/>
                    <a:pt x="47" y="40"/>
                    <a:pt x="44" y="41"/>
                  </a:cubicBezTo>
                  <a:cubicBezTo>
                    <a:pt x="42" y="42"/>
                    <a:pt x="44" y="39"/>
                    <a:pt x="43" y="37"/>
                  </a:cubicBezTo>
                  <a:cubicBezTo>
                    <a:pt x="42" y="35"/>
                    <a:pt x="46" y="28"/>
                    <a:pt x="50" y="25"/>
                  </a:cubicBezTo>
                  <a:cubicBezTo>
                    <a:pt x="53" y="21"/>
                    <a:pt x="52" y="17"/>
                    <a:pt x="52" y="13"/>
                  </a:cubicBezTo>
                  <a:cubicBezTo>
                    <a:pt x="52" y="9"/>
                    <a:pt x="50" y="9"/>
                    <a:pt x="49" y="9"/>
                  </a:cubicBezTo>
                  <a:cubicBezTo>
                    <a:pt x="47" y="9"/>
                    <a:pt x="47" y="6"/>
                    <a:pt x="47" y="4"/>
                  </a:cubicBezTo>
                  <a:cubicBezTo>
                    <a:pt x="47" y="2"/>
                    <a:pt x="43" y="0"/>
                    <a:pt x="41" y="1"/>
                  </a:cubicBezTo>
                  <a:cubicBezTo>
                    <a:pt x="41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39" y="6"/>
                    <a:pt x="38" y="6"/>
                  </a:cubicBezTo>
                  <a:cubicBezTo>
                    <a:pt x="37" y="7"/>
                    <a:pt x="37" y="9"/>
                    <a:pt x="39" y="12"/>
                  </a:cubicBezTo>
                  <a:cubicBezTo>
                    <a:pt x="41" y="15"/>
                    <a:pt x="36" y="14"/>
                    <a:pt x="35" y="12"/>
                  </a:cubicBezTo>
                  <a:cubicBezTo>
                    <a:pt x="34" y="10"/>
                    <a:pt x="30" y="13"/>
                    <a:pt x="28" y="15"/>
                  </a:cubicBezTo>
                  <a:cubicBezTo>
                    <a:pt x="26" y="17"/>
                    <a:pt x="22" y="18"/>
                    <a:pt x="22" y="22"/>
                  </a:cubicBezTo>
                  <a:cubicBezTo>
                    <a:pt x="22" y="25"/>
                    <a:pt x="19" y="29"/>
                    <a:pt x="20" y="32"/>
                  </a:cubicBezTo>
                  <a:cubicBezTo>
                    <a:pt x="21" y="35"/>
                    <a:pt x="17" y="41"/>
                    <a:pt x="17" y="42"/>
                  </a:cubicBezTo>
                  <a:cubicBezTo>
                    <a:pt x="17" y="44"/>
                    <a:pt x="11" y="42"/>
                    <a:pt x="10" y="42"/>
                  </a:cubicBezTo>
                  <a:cubicBezTo>
                    <a:pt x="9" y="42"/>
                    <a:pt x="10" y="48"/>
                    <a:pt x="9" y="50"/>
                  </a:cubicBezTo>
                  <a:cubicBezTo>
                    <a:pt x="7" y="52"/>
                    <a:pt x="8" y="59"/>
                    <a:pt x="6" y="59"/>
                  </a:cubicBezTo>
                  <a:cubicBezTo>
                    <a:pt x="4" y="59"/>
                    <a:pt x="3" y="65"/>
                    <a:pt x="3" y="65"/>
                  </a:cubicBezTo>
                  <a:cubicBezTo>
                    <a:pt x="3" y="65"/>
                    <a:pt x="1" y="67"/>
                    <a:pt x="0" y="68"/>
                  </a:cubicBezTo>
                  <a:cubicBezTo>
                    <a:pt x="1" y="71"/>
                    <a:pt x="4" y="75"/>
                    <a:pt x="7" y="76"/>
                  </a:cubicBezTo>
                  <a:cubicBezTo>
                    <a:pt x="12" y="78"/>
                    <a:pt x="16" y="88"/>
                    <a:pt x="17" y="93"/>
                  </a:cubicBezTo>
                  <a:cubicBezTo>
                    <a:pt x="19" y="99"/>
                    <a:pt x="18" y="104"/>
                    <a:pt x="16" y="107"/>
                  </a:cubicBezTo>
                  <a:cubicBezTo>
                    <a:pt x="14" y="110"/>
                    <a:pt x="16" y="110"/>
                    <a:pt x="19" y="111"/>
                  </a:cubicBezTo>
                  <a:cubicBezTo>
                    <a:pt x="22" y="113"/>
                    <a:pt x="25" y="113"/>
                    <a:pt x="28" y="110"/>
                  </a:cubicBezTo>
                  <a:cubicBezTo>
                    <a:pt x="30" y="107"/>
                    <a:pt x="34" y="105"/>
                    <a:pt x="35" y="102"/>
                  </a:cubicBezTo>
                  <a:cubicBezTo>
                    <a:pt x="35" y="99"/>
                    <a:pt x="37" y="104"/>
                    <a:pt x="39" y="105"/>
                  </a:cubicBezTo>
                  <a:cubicBezTo>
                    <a:pt x="41" y="107"/>
                    <a:pt x="42" y="110"/>
                    <a:pt x="42" y="115"/>
                  </a:cubicBezTo>
                  <a:cubicBezTo>
                    <a:pt x="43" y="119"/>
                    <a:pt x="43" y="130"/>
                    <a:pt x="47" y="133"/>
                  </a:cubicBezTo>
                  <a:cubicBezTo>
                    <a:pt x="50" y="136"/>
                    <a:pt x="51" y="144"/>
                    <a:pt x="50" y="146"/>
                  </a:cubicBezTo>
                  <a:cubicBezTo>
                    <a:pt x="49" y="149"/>
                    <a:pt x="52" y="153"/>
                    <a:pt x="51" y="156"/>
                  </a:cubicBezTo>
                  <a:cubicBezTo>
                    <a:pt x="51" y="157"/>
                    <a:pt x="51" y="158"/>
                    <a:pt x="51" y="158"/>
                  </a:cubicBezTo>
                  <a:cubicBezTo>
                    <a:pt x="54" y="159"/>
                    <a:pt x="58" y="145"/>
                    <a:pt x="58" y="14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4953720" y="3905059"/>
              <a:ext cx="45318" cy="29412"/>
            </a:xfrm>
            <a:custGeom>
              <a:avLst/>
              <a:gdLst>
                <a:gd name="T0" fmla="*/ 25 w 26"/>
                <a:gd name="T1" fmla="*/ 5 h 15"/>
                <a:gd name="T2" fmla="*/ 15 w 26"/>
                <a:gd name="T3" fmla="*/ 2 h 15"/>
                <a:gd name="T4" fmla="*/ 8 w 26"/>
                <a:gd name="T5" fmla="*/ 1 h 15"/>
                <a:gd name="T6" fmla="*/ 2 w 26"/>
                <a:gd name="T7" fmla="*/ 6 h 15"/>
                <a:gd name="T8" fmla="*/ 0 w 26"/>
                <a:gd name="T9" fmla="*/ 10 h 15"/>
                <a:gd name="T10" fmla="*/ 2 w 26"/>
                <a:gd name="T11" fmla="*/ 12 h 15"/>
                <a:gd name="T12" fmla="*/ 8 w 26"/>
                <a:gd name="T13" fmla="*/ 13 h 15"/>
                <a:gd name="T14" fmla="*/ 16 w 26"/>
                <a:gd name="T15" fmla="*/ 14 h 15"/>
                <a:gd name="T16" fmla="*/ 24 w 26"/>
                <a:gd name="T17" fmla="*/ 13 h 15"/>
                <a:gd name="T18" fmla="*/ 23 w 26"/>
                <a:gd name="T19" fmla="*/ 5 h 15"/>
                <a:gd name="T20" fmla="*/ 25 w 26"/>
                <a:gd name="T2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5">
                  <a:moveTo>
                    <a:pt x="25" y="5"/>
                  </a:moveTo>
                  <a:cubicBezTo>
                    <a:pt x="20" y="0"/>
                    <a:pt x="18" y="4"/>
                    <a:pt x="15" y="2"/>
                  </a:cubicBezTo>
                  <a:cubicBezTo>
                    <a:pt x="11" y="0"/>
                    <a:pt x="10" y="0"/>
                    <a:pt x="8" y="1"/>
                  </a:cubicBezTo>
                  <a:cubicBezTo>
                    <a:pt x="6" y="2"/>
                    <a:pt x="4" y="2"/>
                    <a:pt x="2" y="6"/>
                  </a:cubicBezTo>
                  <a:cubicBezTo>
                    <a:pt x="2" y="7"/>
                    <a:pt x="1" y="9"/>
                    <a:pt x="0" y="10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4" y="11"/>
                    <a:pt x="5" y="14"/>
                    <a:pt x="8" y="13"/>
                  </a:cubicBezTo>
                  <a:cubicBezTo>
                    <a:pt x="11" y="12"/>
                    <a:pt x="12" y="15"/>
                    <a:pt x="16" y="14"/>
                  </a:cubicBezTo>
                  <a:cubicBezTo>
                    <a:pt x="20" y="13"/>
                    <a:pt x="23" y="15"/>
                    <a:pt x="24" y="13"/>
                  </a:cubicBezTo>
                  <a:cubicBezTo>
                    <a:pt x="26" y="10"/>
                    <a:pt x="23" y="5"/>
                    <a:pt x="23" y="5"/>
                  </a:cubicBezTo>
                  <a:cubicBezTo>
                    <a:pt x="23" y="5"/>
                    <a:pt x="24" y="5"/>
                    <a:pt x="25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5138228" y="3988588"/>
              <a:ext cx="108979" cy="245883"/>
            </a:xfrm>
            <a:custGeom>
              <a:avLst/>
              <a:gdLst>
                <a:gd name="T0" fmla="*/ 46 w 62"/>
                <a:gd name="T1" fmla="*/ 16 h 129"/>
                <a:gd name="T2" fmla="*/ 37 w 62"/>
                <a:gd name="T3" fmla="*/ 9 h 129"/>
                <a:gd name="T4" fmla="*/ 35 w 62"/>
                <a:gd name="T5" fmla="*/ 4 h 129"/>
                <a:gd name="T6" fmla="*/ 28 w 62"/>
                <a:gd name="T7" fmla="*/ 1 h 129"/>
                <a:gd name="T8" fmla="*/ 21 w 62"/>
                <a:gd name="T9" fmla="*/ 5 h 129"/>
                <a:gd name="T10" fmla="*/ 16 w 62"/>
                <a:gd name="T11" fmla="*/ 6 h 129"/>
                <a:gd name="T12" fmla="*/ 8 w 62"/>
                <a:gd name="T13" fmla="*/ 6 h 129"/>
                <a:gd name="T14" fmla="*/ 2 w 62"/>
                <a:gd name="T15" fmla="*/ 7 h 129"/>
                <a:gd name="T16" fmla="*/ 0 w 62"/>
                <a:gd name="T17" fmla="*/ 9 h 129"/>
                <a:gd name="T18" fmla="*/ 3 w 62"/>
                <a:gd name="T19" fmla="*/ 13 h 129"/>
                <a:gd name="T20" fmla="*/ 7 w 62"/>
                <a:gd name="T21" fmla="*/ 19 h 129"/>
                <a:gd name="T22" fmla="*/ 14 w 62"/>
                <a:gd name="T23" fmla="*/ 23 h 129"/>
                <a:gd name="T24" fmla="*/ 20 w 62"/>
                <a:gd name="T25" fmla="*/ 25 h 129"/>
                <a:gd name="T26" fmla="*/ 23 w 62"/>
                <a:gd name="T27" fmla="*/ 31 h 129"/>
                <a:gd name="T28" fmla="*/ 16 w 62"/>
                <a:gd name="T29" fmla="*/ 35 h 129"/>
                <a:gd name="T30" fmla="*/ 25 w 62"/>
                <a:gd name="T31" fmla="*/ 43 h 129"/>
                <a:gd name="T32" fmla="*/ 29 w 62"/>
                <a:gd name="T33" fmla="*/ 50 h 129"/>
                <a:gd name="T34" fmla="*/ 36 w 62"/>
                <a:gd name="T35" fmla="*/ 59 h 129"/>
                <a:gd name="T36" fmla="*/ 43 w 62"/>
                <a:gd name="T37" fmla="*/ 66 h 129"/>
                <a:gd name="T38" fmla="*/ 45 w 62"/>
                <a:gd name="T39" fmla="*/ 74 h 129"/>
                <a:gd name="T40" fmla="*/ 48 w 62"/>
                <a:gd name="T41" fmla="*/ 88 h 129"/>
                <a:gd name="T42" fmla="*/ 42 w 62"/>
                <a:gd name="T43" fmla="*/ 98 h 129"/>
                <a:gd name="T44" fmla="*/ 34 w 62"/>
                <a:gd name="T45" fmla="*/ 103 h 129"/>
                <a:gd name="T46" fmla="*/ 34 w 62"/>
                <a:gd name="T47" fmla="*/ 110 h 129"/>
                <a:gd name="T48" fmla="*/ 25 w 62"/>
                <a:gd name="T49" fmla="*/ 110 h 129"/>
                <a:gd name="T50" fmla="*/ 19 w 62"/>
                <a:gd name="T51" fmla="*/ 114 h 129"/>
                <a:gd name="T52" fmla="*/ 23 w 62"/>
                <a:gd name="T53" fmla="*/ 117 h 129"/>
                <a:gd name="T54" fmla="*/ 21 w 62"/>
                <a:gd name="T55" fmla="*/ 124 h 129"/>
                <a:gd name="T56" fmla="*/ 25 w 62"/>
                <a:gd name="T57" fmla="*/ 128 h 129"/>
                <a:gd name="T58" fmla="*/ 33 w 62"/>
                <a:gd name="T59" fmla="*/ 122 h 129"/>
                <a:gd name="T60" fmla="*/ 35 w 62"/>
                <a:gd name="T61" fmla="*/ 119 h 129"/>
                <a:gd name="T62" fmla="*/ 37 w 62"/>
                <a:gd name="T63" fmla="*/ 114 h 129"/>
                <a:gd name="T64" fmla="*/ 42 w 62"/>
                <a:gd name="T65" fmla="*/ 113 h 129"/>
                <a:gd name="T66" fmla="*/ 54 w 62"/>
                <a:gd name="T67" fmla="*/ 108 h 129"/>
                <a:gd name="T68" fmla="*/ 60 w 62"/>
                <a:gd name="T69" fmla="*/ 97 h 129"/>
                <a:gd name="T70" fmla="*/ 58 w 62"/>
                <a:gd name="T71" fmla="*/ 77 h 129"/>
                <a:gd name="T72" fmla="*/ 50 w 62"/>
                <a:gd name="T73" fmla="*/ 64 h 129"/>
                <a:gd name="T74" fmla="*/ 37 w 62"/>
                <a:gd name="T75" fmla="*/ 52 h 129"/>
                <a:gd name="T76" fmla="*/ 33 w 62"/>
                <a:gd name="T77" fmla="*/ 46 h 129"/>
                <a:gd name="T78" fmla="*/ 31 w 62"/>
                <a:gd name="T79" fmla="*/ 34 h 129"/>
                <a:gd name="T80" fmla="*/ 37 w 62"/>
                <a:gd name="T81" fmla="*/ 27 h 129"/>
                <a:gd name="T82" fmla="*/ 40 w 62"/>
                <a:gd name="T83" fmla="*/ 22 h 129"/>
                <a:gd name="T84" fmla="*/ 47 w 62"/>
                <a:gd name="T85" fmla="*/ 18 h 129"/>
                <a:gd name="T86" fmla="*/ 47 w 62"/>
                <a:gd name="T87" fmla="*/ 17 h 129"/>
                <a:gd name="T88" fmla="*/ 46 w 62"/>
                <a:gd name="T89" fmla="*/ 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" h="129">
                  <a:moveTo>
                    <a:pt x="46" y="16"/>
                  </a:moveTo>
                  <a:cubicBezTo>
                    <a:pt x="43" y="15"/>
                    <a:pt x="37" y="11"/>
                    <a:pt x="37" y="9"/>
                  </a:cubicBezTo>
                  <a:cubicBezTo>
                    <a:pt x="37" y="8"/>
                    <a:pt x="40" y="5"/>
                    <a:pt x="35" y="4"/>
                  </a:cubicBezTo>
                  <a:cubicBezTo>
                    <a:pt x="30" y="4"/>
                    <a:pt x="29" y="2"/>
                    <a:pt x="28" y="1"/>
                  </a:cubicBezTo>
                  <a:cubicBezTo>
                    <a:pt x="27" y="0"/>
                    <a:pt x="23" y="3"/>
                    <a:pt x="21" y="5"/>
                  </a:cubicBezTo>
                  <a:cubicBezTo>
                    <a:pt x="20" y="7"/>
                    <a:pt x="19" y="4"/>
                    <a:pt x="16" y="6"/>
                  </a:cubicBezTo>
                  <a:cubicBezTo>
                    <a:pt x="13" y="8"/>
                    <a:pt x="10" y="4"/>
                    <a:pt x="8" y="6"/>
                  </a:cubicBezTo>
                  <a:cubicBezTo>
                    <a:pt x="7" y="8"/>
                    <a:pt x="4" y="5"/>
                    <a:pt x="2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1" y="10"/>
                    <a:pt x="3" y="12"/>
                    <a:pt x="3" y="13"/>
                  </a:cubicBezTo>
                  <a:cubicBezTo>
                    <a:pt x="3" y="15"/>
                    <a:pt x="7" y="17"/>
                    <a:pt x="7" y="19"/>
                  </a:cubicBezTo>
                  <a:cubicBezTo>
                    <a:pt x="7" y="22"/>
                    <a:pt x="12" y="24"/>
                    <a:pt x="14" y="23"/>
                  </a:cubicBezTo>
                  <a:cubicBezTo>
                    <a:pt x="16" y="22"/>
                    <a:pt x="19" y="21"/>
                    <a:pt x="20" y="25"/>
                  </a:cubicBezTo>
                  <a:cubicBezTo>
                    <a:pt x="20" y="29"/>
                    <a:pt x="23" y="29"/>
                    <a:pt x="23" y="31"/>
                  </a:cubicBezTo>
                  <a:cubicBezTo>
                    <a:pt x="23" y="34"/>
                    <a:pt x="17" y="32"/>
                    <a:pt x="16" y="35"/>
                  </a:cubicBezTo>
                  <a:cubicBezTo>
                    <a:pt x="15" y="38"/>
                    <a:pt x="25" y="41"/>
                    <a:pt x="25" y="43"/>
                  </a:cubicBezTo>
                  <a:cubicBezTo>
                    <a:pt x="25" y="45"/>
                    <a:pt x="28" y="48"/>
                    <a:pt x="29" y="50"/>
                  </a:cubicBezTo>
                  <a:cubicBezTo>
                    <a:pt x="31" y="53"/>
                    <a:pt x="35" y="56"/>
                    <a:pt x="36" y="59"/>
                  </a:cubicBezTo>
                  <a:cubicBezTo>
                    <a:pt x="37" y="63"/>
                    <a:pt x="42" y="64"/>
                    <a:pt x="43" y="66"/>
                  </a:cubicBezTo>
                  <a:cubicBezTo>
                    <a:pt x="45" y="67"/>
                    <a:pt x="45" y="71"/>
                    <a:pt x="45" y="74"/>
                  </a:cubicBezTo>
                  <a:cubicBezTo>
                    <a:pt x="44" y="78"/>
                    <a:pt x="44" y="83"/>
                    <a:pt x="48" y="88"/>
                  </a:cubicBezTo>
                  <a:cubicBezTo>
                    <a:pt x="51" y="93"/>
                    <a:pt x="44" y="95"/>
                    <a:pt x="42" y="98"/>
                  </a:cubicBezTo>
                  <a:cubicBezTo>
                    <a:pt x="40" y="101"/>
                    <a:pt x="41" y="104"/>
                    <a:pt x="34" y="103"/>
                  </a:cubicBezTo>
                  <a:cubicBezTo>
                    <a:pt x="28" y="101"/>
                    <a:pt x="35" y="108"/>
                    <a:pt x="34" y="110"/>
                  </a:cubicBezTo>
                  <a:cubicBezTo>
                    <a:pt x="33" y="112"/>
                    <a:pt x="25" y="108"/>
                    <a:pt x="25" y="110"/>
                  </a:cubicBezTo>
                  <a:cubicBezTo>
                    <a:pt x="25" y="111"/>
                    <a:pt x="22" y="113"/>
                    <a:pt x="19" y="114"/>
                  </a:cubicBezTo>
                  <a:cubicBezTo>
                    <a:pt x="20" y="115"/>
                    <a:pt x="22" y="116"/>
                    <a:pt x="23" y="117"/>
                  </a:cubicBezTo>
                  <a:cubicBezTo>
                    <a:pt x="25" y="118"/>
                    <a:pt x="21" y="120"/>
                    <a:pt x="21" y="124"/>
                  </a:cubicBezTo>
                  <a:cubicBezTo>
                    <a:pt x="21" y="128"/>
                    <a:pt x="24" y="129"/>
                    <a:pt x="25" y="128"/>
                  </a:cubicBezTo>
                  <a:cubicBezTo>
                    <a:pt x="26" y="126"/>
                    <a:pt x="31" y="122"/>
                    <a:pt x="33" y="122"/>
                  </a:cubicBezTo>
                  <a:cubicBezTo>
                    <a:pt x="35" y="121"/>
                    <a:pt x="33" y="118"/>
                    <a:pt x="35" y="119"/>
                  </a:cubicBezTo>
                  <a:cubicBezTo>
                    <a:pt x="37" y="119"/>
                    <a:pt x="36" y="116"/>
                    <a:pt x="37" y="114"/>
                  </a:cubicBezTo>
                  <a:cubicBezTo>
                    <a:pt x="38" y="113"/>
                    <a:pt x="39" y="113"/>
                    <a:pt x="42" y="113"/>
                  </a:cubicBezTo>
                  <a:cubicBezTo>
                    <a:pt x="45" y="113"/>
                    <a:pt x="49" y="111"/>
                    <a:pt x="54" y="108"/>
                  </a:cubicBezTo>
                  <a:cubicBezTo>
                    <a:pt x="58" y="105"/>
                    <a:pt x="59" y="104"/>
                    <a:pt x="60" y="97"/>
                  </a:cubicBezTo>
                  <a:cubicBezTo>
                    <a:pt x="62" y="89"/>
                    <a:pt x="58" y="79"/>
                    <a:pt x="58" y="77"/>
                  </a:cubicBezTo>
                  <a:cubicBezTo>
                    <a:pt x="58" y="75"/>
                    <a:pt x="52" y="64"/>
                    <a:pt x="50" y="64"/>
                  </a:cubicBezTo>
                  <a:cubicBezTo>
                    <a:pt x="48" y="64"/>
                    <a:pt x="38" y="54"/>
                    <a:pt x="37" y="52"/>
                  </a:cubicBezTo>
                  <a:cubicBezTo>
                    <a:pt x="35" y="51"/>
                    <a:pt x="35" y="48"/>
                    <a:pt x="33" y="46"/>
                  </a:cubicBezTo>
                  <a:cubicBezTo>
                    <a:pt x="30" y="44"/>
                    <a:pt x="30" y="38"/>
                    <a:pt x="31" y="34"/>
                  </a:cubicBezTo>
                  <a:cubicBezTo>
                    <a:pt x="31" y="31"/>
                    <a:pt x="37" y="30"/>
                    <a:pt x="37" y="27"/>
                  </a:cubicBezTo>
                  <a:cubicBezTo>
                    <a:pt x="37" y="25"/>
                    <a:pt x="37" y="22"/>
                    <a:pt x="40" y="22"/>
                  </a:cubicBezTo>
                  <a:cubicBezTo>
                    <a:pt x="43" y="22"/>
                    <a:pt x="45" y="20"/>
                    <a:pt x="47" y="18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6"/>
                    <a:pt x="46" y="16"/>
                    <a:pt x="46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5138228" y="4138001"/>
              <a:ext cx="89557" cy="68235"/>
            </a:xfrm>
            <a:custGeom>
              <a:avLst/>
              <a:gdLst>
                <a:gd name="T0" fmla="*/ 25 w 51"/>
                <a:gd name="T1" fmla="*/ 32 h 36"/>
                <a:gd name="T2" fmla="*/ 34 w 51"/>
                <a:gd name="T3" fmla="*/ 32 h 36"/>
                <a:gd name="T4" fmla="*/ 34 w 51"/>
                <a:gd name="T5" fmla="*/ 25 h 36"/>
                <a:gd name="T6" fmla="*/ 42 w 51"/>
                <a:gd name="T7" fmla="*/ 20 h 36"/>
                <a:gd name="T8" fmla="*/ 48 w 51"/>
                <a:gd name="T9" fmla="*/ 10 h 36"/>
                <a:gd name="T10" fmla="*/ 45 w 51"/>
                <a:gd name="T11" fmla="*/ 0 h 36"/>
                <a:gd name="T12" fmla="*/ 39 w 51"/>
                <a:gd name="T13" fmla="*/ 1 h 36"/>
                <a:gd name="T14" fmla="*/ 33 w 51"/>
                <a:gd name="T15" fmla="*/ 3 h 36"/>
                <a:gd name="T16" fmla="*/ 30 w 51"/>
                <a:gd name="T17" fmla="*/ 5 h 36"/>
                <a:gd name="T18" fmla="*/ 26 w 51"/>
                <a:gd name="T19" fmla="*/ 2 h 36"/>
                <a:gd name="T20" fmla="*/ 14 w 51"/>
                <a:gd name="T21" fmla="*/ 1 h 36"/>
                <a:gd name="T22" fmla="*/ 3 w 51"/>
                <a:gd name="T23" fmla="*/ 7 h 36"/>
                <a:gd name="T24" fmla="*/ 3 w 51"/>
                <a:gd name="T25" fmla="*/ 15 h 36"/>
                <a:gd name="T26" fmla="*/ 4 w 51"/>
                <a:gd name="T27" fmla="*/ 21 h 36"/>
                <a:gd name="T28" fmla="*/ 4 w 51"/>
                <a:gd name="T29" fmla="*/ 21 h 36"/>
                <a:gd name="T30" fmla="*/ 6 w 51"/>
                <a:gd name="T31" fmla="*/ 29 h 36"/>
                <a:gd name="T32" fmla="*/ 12 w 51"/>
                <a:gd name="T33" fmla="*/ 30 h 36"/>
                <a:gd name="T34" fmla="*/ 12 w 51"/>
                <a:gd name="T35" fmla="*/ 34 h 36"/>
                <a:gd name="T36" fmla="*/ 19 w 51"/>
                <a:gd name="T37" fmla="*/ 35 h 36"/>
                <a:gd name="T38" fmla="*/ 19 w 51"/>
                <a:gd name="T39" fmla="*/ 36 h 36"/>
                <a:gd name="T40" fmla="*/ 25 w 51"/>
                <a:gd name="T41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36">
                  <a:moveTo>
                    <a:pt x="25" y="32"/>
                  </a:moveTo>
                  <a:cubicBezTo>
                    <a:pt x="25" y="30"/>
                    <a:pt x="33" y="34"/>
                    <a:pt x="34" y="32"/>
                  </a:cubicBezTo>
                  <a:cubicBezTo>
                    <a:pt x="35" y="30"/>
                    <a:pt x="28" y="23"/>
                    <a:pt x="34" y="25"/>
                  </a:cubicBezTo>
                  <a:cubicBezTo>
                    <a:pt x="41" y="26"/>
                    <a:pt x="40" y="23"/>
                    <a:pt x="42" y="20"/>
                  </a:cubicBezTo>
                  <a:cubicBezTo>
                    <a:pt x="44" y="17"/>
                    <a:pt x="51" y="15"/>
                    <a:pt x="48" y="10"/>
                  </a:cubicBezTo>
                  <a:cubicBezTo>
                    <a:pt x="45" y="7"/>
                    <a:pt x="45" y="3"/>
                    <a:pt x="45" y="0"/>
                  </a:cubicBezTo>
                  <a:cubicBezTo>
                    <a:pt x="43" y="1"/>
                    <a:pt x="40" y="2"/>
                    <a:pt x="39" y="1"/>
                  </a:cubicBezTo>
                  <a:cubicBezTo>
                    <a:pt x="37" y="0"/>
                    <a:pt x="33" y="0"/>
                    <a:pt x="33" y="3"/>
                  </a:cubicBezTo>
                  <a:cubicBezTo>
                    <a:pt x="33" y="6"/>
                    <a:pt x="30" y="6"/>
                    <a:pt x="30" y="5"/>
                  </a:cubicBezTo>
                  <a:cubicBezTo>
                    <a:pt x="31" y="3"/>
                    <a:pt x="28" y="4"/>
                    <a:pt x="26" y="2"/>
                  </a:cubicBezTo>
                  <a:cubicBezTo>
                    <a:pt x="24" y="0"/>
                    <a:pt x="18" y="2"/>
                    <a:pt x="14" y="1"/>
                  </a:cubicBezTo>
                  <a:cubicBezTo>
                    <a:pt x="11" y="0"/>
                    <a:pt x="6" y="3"/>
                    <a:pt x="3" y="7"/>
                  </a:cubicBezTo>
                  <a:cubicBezTo>
                    <a:pt x="0" y="11"/>
                    <a:pt x="3" y="11"/>
                    <a:pt x="3" y="15"/>
                  </a:cubicBezTo>
                  <a:cubicBezTo>
                    <a:pt x="3" y="18"/>
                    <a:pt x="5" y="18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7" y="23"/>
                    <a:pt x="6" y="27"/>
                    <a:pt x="6" y="29"/>
                  </a:cubicBezTo>
                  <a:cubicBezTo>
                    <a:pt x="7" y="31"/>
                    <a:pt x="10" y="30"/>
                    <a:pt x="12" y="30"/>
                  </a:cubicBezTo>
                  <a:cubicBezTo>
                    <a:pt x="13" y="30"/>
                    <a:pt x="11" y="33"/>
                    <a:pt x="12" y="34"/>
                  </a:cubicBezTo>
                  <a:cubicBezTo>
                    <a:pt x="14" y="36"/>
                    <a:pt x="18" y="33"/>
                    <a:pt x="19" y="35"/>
                  </a:cubicBezTo>
                  <a:cubicBezTo>
                    <a:pt x="19" y="35"/>
                    <a:pt x="19" y="36"/>
                    <a:pt x="19" y="36"/>
                  </a:cubicBezTo>
                  <a:cubicBezTo>
                    <a:pt x="22" y="35"/>
                    <a:pt x="25" y="33"/>
                    <a:pt x="25" y="3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5109095" y="4003883"/>
              <a:ext cx="107900" cy="144707"/>
            </a:xfrm>
            <a:custGeom>
              <a:avLst/>
              <a:gdLst>
                <a:gd name="T0" fmla="*/ 42 w 62"/>
                <a:gd name="T1" fmla="*/ 35 h 76"/>
                <a:gd name="T2" fmla="*/ 33 w 62"/>
                <a:gd name="T3" fmla="*/ 27 h 76"/>
                <a:gd name="T4" fmla="*/ 40 w 62"/>
                <a:gd name="T5" fmla="*/ 23 h 76"/>
                <a:gd name="T6" fmla="*/ 37 w 62"/>
                <a:gd name="T7" fmla="*/ 17 h 76"/>
                <a:gd name="T8" fmla="*/ 31 w 62"/>
                <a:gd name="T9" fmla="*/ 15 h 76"/>
                <a:gd name="T10" fmla="*/ 24 w 62"/>
                <a:gd name="T11" fmla="*/ 11 h 76"/>
                <a:gd name="T12" fmla="*/ 20 w 62"/>
                <a:gd name="T13" fmla="*/ 5 h 76"/>
                <a:gd name="T14" fmla="*/ 17 w 62"/>
                <a:gd name="T15" fmla="*/ 1 h 76"/>
                <a:gd name="T16" fmla="*/ 13 w 62"/>
                <a:gd name="T17" fmla="*/ 1 h 76"/>
                <a:gd name="T18" fmla="*/ 12 w 62"/>
                <a:gd name="T19" fmla="*/ 5 h 76"/>
                <a:gd name="T20" fmla="*/ 12 w 62"/>
                <a:gd name="T21" fmla="*/ 12 h 76"/>
                <a:gd name="T22" fmla="*/ 7 w 62"/>
                <a:gd name="T23" fmla="*/ 8 h 76"/>
                <a:gd name="T24" fmla="*/ 3 w 62"/>
                <a:gd name="T25" fmla="*/ 15 h 76"/>
                <a:gd name="T26" fmla="*/ 0 w 62"/>
                <a:gd name="T27" fmla="*/ 17 h 76"/>
                <a:gd name="T28" fmla="*/ 2 w 62"/>
                <a:gd name="T29" fmla="*/ 19 h 76"/>
                <a:gd name="T30" fmla="*/ 3 w 62"/>
                <a:gd name="T31" fmla="*/ 25 h 76"/>
                <a:gd name="T32" fmla="*/ 8 w 62"/>
                <a:gd name="T33" fmla="*/ 27 h 76"/>
                <a:gd name="T34" fmla="*/ 8 w 62"/>
                <a:gd name="T35" fmla="*/ 36 h 76"/>
                <a:gd name="T36" fmla="*/ 5 w 62"/>
                <a:gd name="T37" fmla="*/ 43 h 76"/>
                <a:gd name="T38" fmla="*/ 13 w 62"/>
                <a:gd name="T39" fmla="*/ 40 h 76"/>
                <a:gd name="T40" fmla="*/ 19 w 62"/>
                <a:gd name="T41" fmla="*/ 40 h 76"/>
                <a:gd name="T42" fmla="*/ 24 w 62"/>
                <a:gd name="T43" fmla="*/ 38 h 76"/>
                <a:gd name="T44" fmla="*/ 32 w 62"/>
                <a:gd name="T45" fmla="*/ 38 h 76"/>
                <a:gd name="T46" fmla="*/ 38 w 62"/>
                <a:gd name="T47" fmla="*/ 44 h 76"/>
                <a:gd name="T48" fmla="*/ 39 w 62"/>
                <a:gd name="T49" fmla="*/ 54 h 76"/>
                <a:gd name="T50" fmla="*/ 45 w 62"/>
                <a:gd name="T51" fmla="*/ 63 h 76"/>
                <a:gd name="T52" fmla="*/ 44 w 62"/>
                <a:gd name="T53" fmla="*/ 73 h 76"/>
                <a:gd name="T54" fmla="*/ 47 w 62"/>
                <a:gd name="T55" fmla="*/ 75 h 76"/>
                <a:gd name="T56" fmla="*/ 50 w 62"/>
                <a:gd name="T57" fmla="*/ 73 h 76"/>
                <a:gd name="T58" fmla="*/ 56 w 62"/>
                <a:gd name="T59" fmla="*/ 71 h 76"/>
                <a:gd name="T60" fmla="*/ 62 w 62"/>
                <a:gd name="T61" fmla="*/ 70 h 76"/>
                <a:gd name="T62" fmla="*/ 62 w 62"/>
                <a:gd name="T63" fmla="*/ 66 h 76"/>
                <a:gd name="T64" fmla="*/ 60 w 62"/>
                <a:gd name="T65" fmla="*/ 58 h 76"/>
                <a:gd name="T66" fmla="*/ 53 w 62"/>
                <a:gd name="T67" fmla="*/ 51 h 76"/>
                <a:gd name="T68" fmla="*/ 46 w 62"/>
                <a:gd name="T69" fmla="*/ 42 h 76"/>
                <a:gd name="T70" fmla="*/ 42 w 62"/>
                <a:gd name="T71" fmla="*/ 3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76">
                  <a:moveTo>
                    <a:pt x="42" y="35"/>
                  </a:moveTo>
                  <a:cubicBezTo>
                    <a:pt x="42" y="33"/>
                    <a:pt x="32" y="30"/>
                    <a:pt x="33" y="27"/>
                  </a:cubicBezTo>
                  <a:cubicBezTo>
                    <a:pt x="34" y="24"/>
                    <a:pt x="40" y="26"/>
                    <a:pt x="40" y="23"/>
                  </a:cubicBezTo>
                  <a:cubicBezTo>
                    <a:pt x="40" y="21"/>
                    <a:pt x="37" y="21"/>
                    <a:pt x="37" y="17"/>
                  </a:cubicBezTo>
                  <a:cubicBezTo>
                    <a:pt x="36" y="13"/>
                    <a:pt x="33" y="14"/>
                    <a:pt x="31" y="15"/>
                  </a:cubicBezTo>
                  <a:cubicBezTo>
                    <a:pt x="29" y="16"/>
                    <a:pt x="24" y="14"/>
                    <a:pt x="24" y="11"/>
                  </a:cubicBezTo>
                  <a:cubicBezTo>
                    <a:pt x="24" y="9"/>
                    <a:pt x="20" y="7"/>
                    <a:pt x="20" y="5"/>
                  </a:cubicBezTo>
                  <a:cubicBezTo>
                    <a:pt x="20" y="4"/>
                    <a:pt x="18" y="2"/>
                    <a:pt x="17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2" y="0"/>
                    <a:pt x="11" y="4"/>
                    <a:pt x="12" y="5"/>
                  </a:cubicBezTo>
                  <a:cubicBezTo>
                    <a:pt x="13" y="6"/>
                    <a:pt x="14" y="12"/>
                    <a:pt x="12" y="12"/>
                  </a:cubicBezTo>
                  <a:cubicBezTo>
                    <a:pt x="9" y="11"/>
                    <a:pt x="9" y="7"/>
                    <a:pt x="7" y="8"/>
                  </a:cubicBezTo>
                  <a:cubicBezTo>
                    <a:pt x="7" y="8"/>
                    <a:pt x="3" y="13"/>
                    <a:pt x="3" y="15"/>
                  </a:cubicBezTo>
                  <a:cubicBezTo>
                    <a:pt x="3" y="16"/>
                    <a:pt x="1" y="17"/>
                    <a:pt x="0" y="17"/>
                  </a:cubicBezTo>
                  <a:cubicBezTo>
                    <a:pt x="1" y="18"/>
                    <a:pt x="2" y="19"/>
                    <a:pt x="2" y="19"/>
                  </a:cubicBezTo>
                  <a:cubicBezTo>
                    <a:pt x="3" y="20"/>
                    <a:pt x="1" y="23"/>
                    <a:pt x="3" y="25"/>
                  </a:cubicBezTo>
                  <a:cubicBezTo>
                    <a:pt x="4" y="28"/>
                    <a:pt x="7" y="24"/>
                    <a:pt x="8" y="27"/>
                  </a:cubicBezTo>
                  <a:cubicBezTo>
                    <a:pt x="9" y="31"/>
                    <a:pt x="8" y="33"/>
                    <a:pt x="8" y="36"/>
                  </a:cubicBezTo>
                  <a:cubicBezTo>
                    <a:pt x="8" y="40"/>
                    <a:pt x="5" y="40"/>
                    <a:pt x="5" y="43"/>
                  </a:cubicBezTo>
                  <a:cubicBezTo>
                    <a:pt x="6" y="46"/>
                    <a:pt x="10" y="42"/>
                    <a:pt x="13" y="40"/>
                  </a:cubicBezTo>
                  <a:cubicBezTo>
                    <a:pt x="16" y="38"/>
                    <a:pt x="18" y="38"/>
                    <a:pt x="19" y="40"/>
                  </a:cubicBezTo>
                  <a:cubicBezTo>
                    <a:pt x="20" y="41"/>
                    <a:pt x="24" y="40"/>
                    <a:pt x="24" y="38"/>
                  </a:cubicBezTo>
                  <a:cubicBezTo>
                    <a:pt x="25" y="36"/>
                    <a:pt x="31" y="36"/>
                    <a:pt x="32" y="38"/>
                  </a:cubicBezTo>
                  <a:cubicBezTo>
                    <a:pt x="34" y="40"/>
                    <a:pt x="36" y="43"/>
                    <a:pt x="38" y="44"/>
                  </a:cubicBezTo>
                  <a:cubicBezTo>
                    <a:pt x="41" y="45"/>
                    <a:pt x="37" y="53"/>
                    <a:pt x="39" y="54"/>
                  </a:cubicBezTo>
                  <a:cubicBezTo>
                    <a:pt x="42" y="55"/>
                    <a:pt x="45" y="59"/>
                    <a:pt x="45" y="63"/>
                  </a:cubicBezTo>
                  <a:cubicBezTo>
                    <a:pt x="45" y="67"/>
                    <a:pt x="47" y="69"/>
                    <a:pt x="44" y="73"/>
                  </a:cubicBezTo>
                  <a:cubicBezTo>
                    <a:pt x="46" y="74"/>
                    <a:pt x="48" y="74"/>
                    <a:pt x="47" y="75"/>
                  </a:cubicBezTo>
                  <a:cubicBezTo>
                    <a:pt x="47" y="76"/>
                    <a:pt x="50" y="76"/>
                    <a:pt x="50" y="73"/>
                  </a:cubicBezTo>
                  <a:cubicBezTo>
                    <a:pt x="50" y="70"/>
                    <a:pt x="54" y="70"/>
                    <a:pt x="56" y="71"/>
                  </a:cubicBezTo>
                  <a:cubicBezTo>
                    <a:pt x="57" y="72"/>
                    <a:pt x="60" y="71"/>
                    <a:pt x="62" y="70"/>
                  </a:cubicBezTo>
                  <a:cubicBezTo>
                    <a:pt x="62" y="68"/>
                    <a:pt x="62" y="67"/>
                    <a:pt x="62" y="66"/>
                  </a:cubicBezTo>
                  <a:cubicBezTo>
                    <a:pt x="62" y="63"/>
                    <a:pt x="62" y="59"/>
                    <a:pt x="60" y="58"/>
                  </a:cubicBezTo>
                  <a:cubicBezTo>
                    <a:pt x="59" y="56"/>
                    <a:pt x="54" y="55"/>
                    <a:pt x="53" y="51"/>
                  </a:cubicBezTo>
                  <a:cubicBezTo>
                    <a:pt x="52" y="48"/>
                    <a:pt x="48" y="45"/>
                    <a:pt x="46" y="42"/>
                  </a:cubicBezTo>
                  <a:cubicBezTo>
                    <a:pt x="45" y="40"/>
                    <a:pt x="42" y="37"/>
                    <a:pt x="42" y="3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072409" y="4036824"/>
              <a:ext cx="118690" cy="243530"/>
            </a:xfrm>
            <a:custGeom>
              <a:avLst/>
              <a:gdLst>
                <a:gd name="T0" fmla="*/ 41 w 68"/>
                <a:gd name="T1" fmla="*/ 68 h 128"/>
                <a:gd name="T2" fmla="*/ 41 w 68"/>
                <a:gd name="T3" fmla="*/ 60 h 128"/>
                <a:gd name="T4" fmla="*/ 52 w 68"/>
                <a:gd name="T5" fmla="*/ 54 h 128"/>
                <a:gd name="T6" fmla="*/ 64 w 68"/>
                <a:gd name="T7" fmla="*/ 55 h 128"/>
                <a:gd name="T8" fmla="*/ 65 w 68"/>
                <a:gd name="T9" fmla="*/ 56 h 128"/>
                <a:gd name="T10" fmla="*/ 66 w 68"/>
                <a:gd name="T11" fmla="*/ 46 h 128"/>
                <a:gd name="T12" fmla="*/ 60 w 68"/>
                <a:gd name="T13" fmla="*/ 37 h 128"/>
                <a:gd name="T14" fmla="*/ 59 w 68"/>
                <a:gd name="T15" fmla="*/ 27 h 128"/>
                <a:gd name="T16" fmla="*/ 53 w 68"/>
                <a:gd name="T17" fmla="*/ 21 h 128"/>
                <a:gd name="T18" fmla="*/ 45 w 68"/>
                <a:gd name="T19" fmla="*/ 21 h 128"/>
                <a:gd name="T20" fmla="*/ 40 w 68"/>
                <a:gd name="T21" fmla="*/ 23 h 128"/>
                <a:gd name="T22" fmla="*/ 34 w 68"/>
                <a:gd name="T23" fmla="*/ 23 h 128"/>
                <a:gd name="T24" fmla="*/ 26 w 68"/>
                <a:gd name="T25" fmla="*/ 26 h 128"/>
                <a:gd name="T26" fmla="*/ 29 w 68"/>
                <a:gd name="T27" fmla="*/ 19 h 128"/>
                <a:gd name="T28" fmla="*/ 29 w 68"/>
                <a:gd name="T29" fmla="*/ 10 h 128"/>
                <a:gd name="T30" fmla="*/ 24 w 68"/>
                <a:gd name="T31" fmla="*/ 8 h 128"/>
                <a:gd name="T32" fmla="*/ 23 w 68"/>
                <a:gd name="T33" fmla="*/ 2 h 128"/>
                <a:gd name="T34" fmla="*/ 21 w 68"/>
                <a:gd name="T35" fmla="*/ 0 h 128"/>
                <a:gd name="T36" fmla="*/ 20 w 68"/>
                <a:gd name="T37" fmla="*/ 1 h 128"/>
                <a:gd name="T38" fmla="*/ 12 w 68"/>
                <a:gd name="T39" fmla="*/ 6 h 128"/>
                <a:gd name="T40" fmla="*/ 6 w 68"/>
                <a:gd name="T41" fmla="*/ 8 h 128"/>
                <a:gd name="T42" fmla="*/ 1 w 68"/>
                <a:gd name="T43" fmla="*/ 10 h 128"/>
                <a:gd name="T44" fmla="*/ 0 w 68"/>
                <a:gd name="T45" fmla="*/ 24 h 128"/>
                <a:gd name="T46" fmla="*/ 6 w 68"/>
                <a:gd name="T47" fmla="*/ 31 h 128"/>
                <a:gd name="T48" fmla="*/ 7 w 68"/>
                <a:gd name="T49" fmla="*/ 37 h 128"/>
                <a:gd name="T50" fmla="*/ 7 w 68"/>
                <a:gd name="T51" fmla="*/ 41 h 128"/>
                <a:gd name="T52" fmla="*/ 6 w 68"/>
                <a:gd name="T53" fmla="*/ 47 h 128"/>
                <a:gd name="T54" fmla="*/ 9 w 68"/>
                <a:gd name="T55" fmla="*/ 56 h 128"/>
                <a:gd name="T56" fmla="*/ 12 w 68"/>
                <a:gd name="T57" fmla="*/ 66 h 128"/>
                <a:gd name="T58" fmla="*/ 15 w 68"/>
                <a:gd name="T59" fmla="*/ 73 h 128"/>
                <a:gd name="T60" fmla="*/ 8 w 68"/>
                <a:gd name="T61" fmla="*/ 86 h 128"/>
                <a:gd name="T62" fmla="*/ 5 w 68"/>
                <a:gd name="T63" fmla="*/ 99 h 128"/>
                <a:gd name="T64" fmla="*/ 6 w 68"/>
                <a:gd name="T65" fmla="*/ 106 h 128"/>
                <a:gd name="T66" fmla="*/ 17 w 68"/>
                <a:gd name="T67" fmla="*/ 117 h 128"/>
                <a:gd name="T68" fmla="*/ 19 w 68"/>
                <a:gd name="T69" fmla="*/ 121 h 128"/>
                <a:gd name="T70" fmla="*/ 24 w 68"/>
                <a:gd name="T71" fmla="*/ 122 h 128"/>
                <a:gd name="T72" fmla="*/ 28 w 68"/>
                <a:gd name="T73" fmla="*/ 127 h 128"/>
                <a:gd name="T74" fmla="*/ 35 w 68"/>
                <a:gd name="T75" fmla="*/ 127 h 128"/>
                <a:gd name="T76" fmla="*/ 38 w 68"/>
                <a:gd name="T77" fmla="*/ 124 h 128"/>
                <a:gd name="T78" fmla="*/ 28 w 68"/>
                <a:gd name="T79" fmla="*/ 118 h 128"/>
                <a:gd name="T80" fmla="*/ 22 w 68"/>
                <a:gd name="T81" fmla="*/ 109 h 128"/>
                <a:gd name="T82" fmla="*/ 19 w 68"/>
                <a:gd name="T83" fmla="*/ 101 h 128"/>
                <a:gd name="T84" fmla="*/ 14 w 68"/>
                <a:gd name="T85" fmla="*/ 97 h 128"/>
                <a:gd name="T86" fmla="*/ 15 w 68"/>
                <a:gd name="T87" fmla="*/ 84 h 128"/>
                <a:gd name="T88" fmla="*/ 19 w 68"/>
                <a:gd name="T89" fmla="*/ 66 h 128"/>
                <a:gd name="T90" fmla="*/ 26 w 68"/>
                <a:gd name="T91" fmla="*/ 64 h 128"/>
                <a:gd name="T92" fmla="*/ 33 w 68"/>
                <a:gd name="T93" fmla="*/ 69 h 128"/>
                <a:gd name="T94" fmla="*/ 42 w 68"/>
                <a:gd name="T95" fmla="*/ 74 h 128"/>
                <a:gd name="T96" fmla="*/ 42 w 68"/>
                <a:gd name="T97" fmla="*/ 74 h 128"/>
                <a:gd name="T98" fmla="*/ 42 w 68"/>
                <a:gd name="T99" fmla="*/ 74 h 128"/>
                <a:gd name="T100" fmla="*/ 41 w 68"/>
                <a:gd name="T101" fmla="*/ 6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" h="128">
                  <a:moveTo>
                    <a:pt x="41" y="68"/>
                  </a:moveTo>
                  <a:cubicBezTo>
                    <a:pt x="41" y="64"/>
                    <a:pt x="38" y="64"/>
                    <a:pt x="41" y="60"/>
                  </a:cubicBezTo>
                  <a:cubicBezTo>
                    <a:pt x="44" y="56"/>
                    <a:pt x="49" y="53"/>
                    <a:pt x="52" y="54"/>
                  </a:cubicBezTo>
                  <a:cubicBezTo>
                    <a:pt x="56" y="55"/>
                    <a:pt x="62" y="53"/>
                    <a:pt x="64" y="55"/>
                  </a:cubicBezTo>
                  <a:cubicBezTo>
                    <a:pt x="64" y="55"/>
                    <a:pt x="64" y="55"/>
                    <a:pt x="65" y="56"/>
                  </a:cubicBezTo>
                  <a:cubicBezTo>
                    <a:pt x="68" y="52"/>
                    <a:pt x="66" y="50"/>
                    <a:pt x="66" y="46"/>
                  </a:cubicBezTo>
                  <a:cubicBezTo>
                    <a:pt x="66" y="42"/>
                    <a:pt x="63" y="38"/>
                    <a:pt x="60" y="37"/>
                  </a:cubicBezTo>
                  <a:cubicBezTo>
                    <a:pt x="58" y="36"/>
                    <a:pt x="62" y="28"/>
                    <a:pt x="59" y="27"/>
                  </a:cubicBezTo>
                  <a:cubicBezTo>
                    <a:pt x="57" y="26"/>
                    <a:pt x="55" y="23"/>
                    <a:pt x="53" y="21"/>
                  </a:cubicBezTo>
                  <a:cubicBezTo>
                    <a:pt x="52" y="19"/>
                    <a:pt x="46" y="19"/>
                    <a:pt x="45" y="21"/>
                  </a:cubicBezTo>
                  <a:cubicBezTo>
                    <a:pt x="45" y="23"/>
                    <a:pt x="41" y="24"/>
                    <a:pt x="40" y="23"/>
                  </a:cubicBezTo>
                  <a:cubicBezTo>
                    <a:pt x="39" y="21"/>
                    <a:pt x="37" y="21"/>
                    <a:pt x="34" y="23"/>
                  </a:cubicBezTo>
                  <a:cubicBezTo>
                    <a:pt x="31" y="25"/>
                    <a:pt x="27" y="29"/>
                    <a:pt x="26" y="26"/>
                  </a:cubicBezTo>
                  <a:cubicBezTo>
                    <a:pt x="26" y="23"/>
                    <a:pt x="29" y="23"/>
                    <a:pt x="29" y="19"/>
                  </a:cubicBezTo>
                  <a:cubicBezTo>
                    <a:pt x="29" y="16"/>
                    <a:pt x="30" y="14"/>
                    <a:pt x="29" y="10"/>
                  </a:cubicBezTo>
                  <a:cubicBezTo>
                    <a:pt x="28" y="7"/>
                    <a:pt x="25" y="11"/>
                    <a:pt x="24" y="8"/>
                  </a:cubicBezTo>
                  <a:cubicBezTo>
                    <a:pt x="22" y="6"/>
                    <a:pt x="24" y="3"/>
                    <a:pt x="23" y="2"/>
                  </a:cubicBezTo>
                  <a:cubicBezTo>
                    <a:pt x="23" y="2"/>
                    <a:pt x="22" y="1"/>
                    <a:pt x="21" y="0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3"/>
                    <a:pt x="13" y="3"/>
                    <a:pt x="12" y="6"/>
                  </a:cubicBezTo>
                  <a:cubicBezTo>
                    <a:pt x="11" y="8"/>
                    <a:pt x="7" y="8"/>
                    <a:pt x="6" y="8"/>
                  </a:cubicBezTo>
                  <a:cubicBezTo>
                    <a:pt x="5" y="8"/>
                    <a:pt x="1" y="8"/>
                    <a:pt x="1" y="10"/>
                  </a:cubicBezTo>
                  <a:cubicBezTo>
                    <a:pt x="1" y="13"/>
                    <a:pt x="0" y="22"/>
                    <a:pt x="0" y="24"/>
                  </a:cubicBezTo>
                  <a:cubicBezTo>
                    <a:pt x="0" y="25"/>
                    <a:pt x="4" y="31"/>
                    <a:pt x="6" y="31"/>
                  </a:cubicBezTo>
                  <a:cubicBezTo>
                    <a:pt x="7" y="32"/>
                    <a:pt x="5" y="36"/>
                    <a:pt x="7" y="37"/>
                  </a:cubicBezTo>
                  <a:cubicBezTo>
                    <a:pt x="9" y="38"/>
                    <a:pt x="8" y="41"/>
                    <a:pt x="7" y="41"/>
                  </a:cubicBezTo>
                  <a:cubicBezTo>
                    <a:pt x="6" y="41"/>
                    <a:pt x="8" y="45"/>
                    <a:pt x="6" y="47"/>
                  </a:cubicBezTo>
                  <a:cubicBezTo>
                    <a:pt x="4" y="49"/>
                    <a:pt x="5" y="53"/>
                    <a:pt x="9" y="56"/>
                  </a:cubicBezTo>
                  <a:cubicBezTo>
                    <a:pt x="12" y="59"/>
                    <a:pt x="12" y="64"/>
                    <a:pt x="12" y="66"/>
                  </a:cubicBezTo>
                  <a:cubicBezTo>
                    <a:pt x="12" y="69"/>
                    <a:pt x="15" y="69"/>
                    <a:pt x="15" y="73"/>
                  </a:cubicBezTo>
                  <a:cubicBezTo>
                    <a:pt x="15" y="73"/>
                    <a:pt x="11" y="87"/>
                    <a:pt x="8" y="86"/>
                  </a:cubicBezTo>
                  <a:cubicBezTo>
                    <a:pt x="7" y="90"/>
                    <a:pt x="6" y="96"/>
                    <a:pt x="5" y="99"/>
                  </a:cubicBezTo>
                  <a:cubicBezTo>
                    <a:pt x="4" y="103"/>
                    <a:pt x="3" y="106"/>
                    <a:pt x="6" y="106"/>
                  </a:cubicBezTo>
                  <a:cubicBezTo>
                    <a:pt x="8" y="107"/>
                    <a:pt x="12" y="112"/>
                    <a:pt x="17" y="117"/>
                  </a:cubicBezTo>
                  <a:cubicBezTo>
                    <a:pt x="18" y="118"/>
                    <a:pt x="19" y="120"/>
                    <a:pt x="19" y="121"/>
                  </a:cubicBezTo>
                  <a:cubicBezTo>
                    <a:pt x="21" y="121"/>
                    <a:pt x="22" y="121"/>
                    <a:pt x="24" y="122"/>
                  </a:cubicBezTo>
                  <a:cubicBezTo>
                    <a:pt x="27" y="122"/>
                    <a:pt x="28" y="125"/>
                    <a:pt x="28" y="127"/>
                  </a:cubicBezTo>
                  <a:cubicBezTo>
                    <a:pt x="28" y="128"/>
                    <a:pt x="34" y="128"/>
                    <a:pt x="35" y="127"/>
                  </a:cubicBezTo>
                  <a:cubicBezTo>
                    <a:pt x="36" y="127"/>
                    <a:pt x="35" y="125"/>
                    <a:pt x="38" y="124"/>
                  </a:cubicBezTo>
                  <a:cubicBezTo>
                    <a:pt x="36" y="122"/>
                    <a:pt x="31" y="119"/>
                    <a:pt x="28" y="118"/>
                  </a:cubicBezTo>
                  <a:cubicBezTo>
                    <a:pt x="24" y="118"/>
                    <a:pt x="22" y="112"/>
                    <a:pt x="22" y="109"/>
                  </a:cubicBezTo>
                  <a:cubicBezTo>
                    <a:pt x="22" y="106"/>
                    <a:pt x="19" y="103"/>
                    <a:pt x="19" y="101"/>
                  </a:cubicBezTo>
                  <a:cubicBezTo>
                    <a:pt x="19" y="98"/>
                    <a:pt x="16" y="98"/>
                    <a:pt x="14" y="97"/>
                  </a:cubicBezTo>
                  <a:cubicBezTo>
                    <a:pt x="11" y="96"/>
                    <a:pt x="14" y="87"/>
                    <a:pt x="15" y="84"/>
                  </a:cubicBezTo>
                  <a:cubicBezTo>
                    <a:pt x="15" y="80"/>
                    <a:pt x="21" y="70"/>
                    <a:pt x="19" y="66"/>
                  </a:cubicBezTo>
                  <a:cubicBezTo>
                    <a:pt x="17" y="63"/>
                    <a:pt x="25" y="61"/>
                    <a:pt x="26" y="64"/>
                  </a:cubicBezTo>
                  <a:cubicBezTo>
                    <a:pt x="27" y="68"/>
                    <a:pt x="28" y="70"/>
                    <a:pt x="33" y="69"/>
                  </a:cubicBezTo>
                  <a:cubicBezTo>
                    <a:pt x="38" y="69"/>
                    <a:pt x="38" y="73"/>
                    <a:pt x="42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43" y="71"/>
                    <a:pt x="41" y="71"/>
                    <a:pt x="41" y="6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3861776" y="3377999"/>
              <a:ext cx="143507" cy="128236"/>
            </a:xfrm>
            <a:custGeom>
              <a:avLst/>
              <a:gdLst>
                <a:gd name="T0" fmla="*/ 2 w 82"/>
                <a:gd name="T1" fmla="*/ 15 h 67"/>
                <a:gd name="T2" fmla="*/ 2 w 82"/>
                <a:gd name="T3" fmla="*/ 23 h 67"/>
                <a:gd name="T4" fmla="*/ 2 w 82"/>
                <a:gd name="T5" fmla="*/ 27 h 67"/>
                <a:gd name="T6" fmla="*/ 4 w 82"/>
                <a:gd name="T7" fmla="*/ 31 h 67"/>
                <a:gd name="T8" fmla="*/ 5 w 82"/>
                <a:gd name="T9" fmla="*/ 35 h 67"/>
                <a:gd name="T10" fmla="*/ 7 w 82"/>
                <a:gd name="T11" fmla="*/ 42 h 67"/>
                <a:gd name="T12" fmla="*/ 7 w 82"/>
                <a:gd name="T13" fmla="*/ 46 h 67"/>
                <a:gd name="T14" fmla="*/ 12 w 82"/>
                <a:gd name="T15" fmla="*/ 49 h 67"/>
                <a:gd name="T16" fmla="*/ 18 w 82"/>
                <a:gd name="T17" fmla="*/ 53 h 67"/>
                <a:gd name="T18" fmla="*/ 22 w 82"/>
                <a:gd name="T19" fmla="*/ 54 h 67"/>
                <a:gd name="T20" fmla="*/ 27 w 82"/>
                <a:gd name="T21" fmla="*/ 54 h 67"/>
                <a:gd name="T22" fmla="*/ 29 w 82"/>
                <a:gd name="T23" fmla="*/ 57 h 67"/>
                <a:gd name="T24" fmla="*/ 35 w 82"/>
                <a:gd name="T25" fmla="*/ 58 h 67"/>
                <a:gd name="T26" fmla="*/ 39 w 82"/>
                <a:gd name="T27" fmla="*/ 63 h 67"/>
                <a:gd name="T28" fmla="*/ 44 w 82"/>
                <a:gd name="T29" fmla="*/ 63 h 67"/>
                <a:gd name="T30" fmla="*/ 51 w 82"/>
                <a:gd name="T31" fmla="*/ 63 h 67"/>
                <a:gd name="T32" fmla="*/ 57 w 82"/>
                <a:gd name="T33" fmla="*/ 64 h 67"/>
                <a:gd name="T34" fmla="*/ 65 w 82"/>
                <a:gd name="T35" fmla="*/ 66 h 67"/>
                <a:gd name="T36" fmla="*/ 69 w 82"/>
                <a:gd name="T37" fmla="*/ 67 h 67"/>
                <a:gd name="T38" fmla="*/ 69 w 82"/>
                <a:gd name="T39" fmla="*/ 61 h 67"/>
                <a:gd name="T40" fmla="*/ 77 w 82"/>
                <a:gd name="T41" fmla="*/ 53 h 67"/>
                <a:gd name="T42" fmla="*/ 81 w 82"/>
                <a:gd name="T43" fmla="*/ 50 h 67"/>
                <a:gd name="T44" fmla="*/ 77 w 82"/>
                <a:gd name="T45" fmla="*/ 42 h 67"/>
                <a:gd name="T46" fmla="*/ 77 w 82"/>
                <a:gd name="T47" fmla="*/ 35 h 67"/>
                <a:gd name="T48" fmla="*/ 74 w 82"/>
                <a:gd name="T49" fmla="*/ 30 h 67"/>
                <a:gd name="T50" fmla="*/ 79 w 82"/>
                <a:gd name="T51" fmla="*/ 26 h 67"/>
                <a:gd name="T52" fmla="*/ 78 w 82"/>
                <a:gd name="T53" fmla="*/ 19 h 67"/>
                <a:gd name="T54" fmla="*/ 77 w 82"/>
                <a:gd name="T55" fmla="*/ 12 h 67"/>
                <a:gd name="T56" fmla="*/ 71 w 82"/>
                <a:gd name="T57" fmla="*/ 8 h 67"/>
                <a:gd name="T58" fmla="*/ 70 w 82"/>
                <a:gd name="T59" fmla="*/ 7 h 67"/>
                <a:gd name="T60" fmla="*/ 48 w 82"/>
                <a:gd name="T61" fmla="*/ 6 h 67"/>
                <a:gd name="T62" fmla="*/ 44 w 82"/>
                <a:gd name="T63" fmla="*/ 5 h 67"/>
                <a:gd name="T64" fmla="*/ 40 w 82"/>
                <a:gd name="T65" fmla="*/ 7 h 67"/>
                <a:gd name="T66" fmla="*/ 36 w 82"/>
                <a:gd name="T67" fmla="*/ 2 h 67"/>
                <a:gd name="T68" fmla="*/ 17 w 82"/>
                <a:gd name="T69" fmla="*/ 7 h 67"/>
                <a:gd name="T70" fmla="*/ 4 w 82"/>
                <a:gd name="T71" fmla="*/ 12 h 67"/>
                <a:gd name="T72" fmla="*/ 2 w 82"/>
                <a:gd name="T73" fmla="*/ 14 h 67"/>
                <a:gd name="T74" fmla="*/ 2 w 82"/>
                <a:gd name="T75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" h="67">
                  <a:moveTo>
                    <a:pt x="2" y="15"/>
                  </a:moveTo>
                  <a:cubicBezTo>
                    <a:pt x="2" y="16"/>
                    <a:pt x="3" y="21"/>
                    <a:pt x="2" y="23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3" y="27"/>
                    <a:pt x="4" y="29"/>
                    <a:pt x="4" y="31"/>
                  </a:cubicBezTo>
                  <a:cubicBezTo>
                    <a:pt x="4" y="32"/>
                    <a:pt x="5" y="32"/>
                    <a:pt x="5" y="35"/>
                  </a:cubicBezTo>
                  <a:cubicBezTo>
                    <a:pt x="5" y="38"/>
                    <a:pt x="6" y="41"/>
                    <a:pt x="7" y="42"/>
                  </a:cubicBezTo>
                  <a:cubicBezTo>
                    <a:pt x="8" y="43"/>
                    <a:pt x="8" y="45"/>
                    <a:pt x="7" y="46"/>
                  </a:cubicBezTo>
                  <a:cubicBezTo>
                    <a:pt x="9" y="47"/>
                    <a:pt x="11" y="48"/>
                    <a:pt x="12" y="49"/>
                  </a:cubicBezTo>
                  <a:cubicBezTo>
                    <a:pt x="16" y="50"/>
                    <a:pt x="18" y="51"/>
                    <a:pt x="18" y="53"/>
                  </a:cubicBezTo>
                  <a:cubicBezTo>
                    <a:pt x="18" y="54"/>
                    <a:pt x="21" y="56"/>
                    <a:pt x="22" y="54"/>
                  </a:cubicBezTo>
                  <a:cubicBezTo>
                    <a:pt x="23" y="53"/>
                    <a:pt x="25" y="54"/>
                    <a:pt x="27" y="54"/>
                  </a:cubicBezTo>
                  <a:cubicBezTo>
                    <a:pt x="29" y="54"/>
                    <a:pt x="29" y="56"/>
                    <a:pt x="29" y="57"/>
                  </a:cubicBezTo>
                  <a:cubicBezTo>
                    <a:pt x="30" y="58"/>
                    <a:pt x="33" y="57"/>
                    <a:pt x="35" y="58"/>
                  </a:cubicBezTo>
                  <a:cubicBezTo>
                    <a:pt x="36" y="59"/>
                    <a:pt x="37" y="62"/>
                    <a:pt x="39" y="63"/>
                  </a:cubicBezTo>
                  <a:cubicBezTo>
                    <a:pt x="41" y="64"/>
                    <a:pt x="42" y="62"/>
                    <a:pt x="44" y="63"/>
                  </a:cubicBezTo>
                  <a:cubicBezTo>
                    <a:pt x="45" y="63"/>
                    <a:pt x="49" y="64"/>
                    <a:pt x="51" y="63"/>
                  </a:cubicBezTo>
                  <a:cubicBezTo>
                    <a:pt x="53" y="63"/>
                    <a:pt x="55" y="64"/>
                    <a:pt x="57" y="64"/>
                  </a:cubicBezTo>
                  <a:cubicBezTo>
                    <a:pt x="60" y="64"/>
                    <a:pt x="64" y="65"/>
                    <a:pt x="65" y="66"/>
                  </a:cubicBezTo>
                  <a:cubicBezTo>
                    <a:pt x="65" y="66"/>
                    <a:pt x="67" y="66"/>
                    <a:pt x="69" y="67"/>
                  </a:cubicBezTo>
                  <a:cubicBezTo>
                    <a:pt x="70" y="66"/>
                    <a:pt x="69" y="62"/>
                    <a:pt x="69" y="61"/>
                  </a:cubicBezTo>
                  <a:cubicBezTo>
                    <a:pt x="69" y="60"/>
                    <a:pt x="76" y="55"/>
                    <a:pt x="77" y="53"/>
                  </a:cubicBezTo>
                  <a:cubicBezTo>
                    <a:pt x="78" y="52"/>
                    <a:pt x="80" y="52"/>
                    <a:pt x="81" y="50"/>
                  </a:cubicBezTo>
                  <a:cubicBezTo>
                    <a:pt x="82" y="49"/>
                    <a:pt x="78" y="43"/>
                    <a:pt x="77" y="42"/>
                  </a:cubicBezTo>
                  <a:cubicBezTo>
                    <a:pt x="77" y="41"/>
                    <a:pt x="76" y="36"/>
                    <a:pt x="77" y="35"/>
                  </a:cubicBezTo>
                  <a:cubicBezTo>
                    <a:pt x="77" y="33"/>
                    <a:pt x="74" y="32"/>
                    <a:pt x="74" y="30"/>
                  </a:cubicBezTo>
                  <a:cubicBezTo>
                    <a:pt x="74" y="29"/>
                    <a:pt x="77" y="27"/>
                    <a:pt x="79" y="26"/>
                  </a:cubicBezTo>
                  <a:cubicBezTo>
                    <a:pt x="81" y="25"/>
                    <a:pt x="80" y="20"/>
                    <a:pt x="78" y="19"/>
                  </a:cubicBezTo>
                  <a:cubicBezTo>
                    <a:pt x="77" y="17"/>
                    <a:pt x="76" y="15"/>
                    <a:pt x="77" y="12"/>
                  </a:cubicBezTo>
                  <a:cubicBezTo>
                    <a:pt x="78" y="10"/>
                    <a:pt x="72" y="8"/>
                    <a:pt x="71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64" y="8"/>
                    <a:pt x="50" y="7"/>
                    <a:pt x="48" y="6"/>
                  </a:cubicBezTo>
                  <a:cubicBezTo>
                    <a:pt x="48" y="6"/>
                    <a:pt x="46" y="5"/>
                    <a:pt x="44" y="5"/>
                  </a:cubicBezTo>
                  <a:cubicBezTo>
                    <a:pt x="43" y="6"/>
                    <a:pt x="42" y="7"/>
                    <a:pt x="40" y="7"/>
                  </a:cubicBezTo>
                  <a:cubicBezTo>
                    <a:pt x="36" y="7"/>
                    <a:pt x="36" y="4"/>
                    <a:pt x="36" y="2"/>
                  </a:cubicBezTo>
                  <a:cubicBezTo>
                    <a:pt x="35" y="0"/>
                    <a:pt x="21" y="3"/>
                    <a:pt x="17" y="7"/>
                  </a:cubicBezTo>
                  <a:cubicBezTo>
                    <a:pt x="13" y="11"/>
                    <a:pt x="4" y="10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ubicBezTo>
                    <a:pt x="2" y="14"/>
                    <a:pt x="2" y="14"/>
                    <a:pt x="2" y="15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3882277" y="3583881"/>
              <a:ext cx="53950" cy="55295"/>
            </a:xfrm>
            <a:custGeom>
              <a:avLst/>
              <a:gdLst>
                <a:gd name="T0" fmla="*/ 23 w 31"/>
                <a:gd name="T1" fmla="*/ 27 h 29"/>
                <a:gd name="T2" fmla="*/ 29 w 31"/>
                <a:gd name="T3" fmla="*/ 17 h 29"/>
                <a:gd name="T4" fmla="*/ 30 w 31"/>
                <a:gd name="T5" fmla="*/ 6 h 29"/>
                <a:gd name="T6" fmla="*/ 23 w 31"/>
                <a:gd name="T7" fmla="*/ 2 h 29"/>
                <a:gd name="T8" fmla="*/ 10 w 31"/>
                <a:gd name="T9" fmla="*/ 1 h 29"/>
                <a:gd name="T10" fmla="*/ 4 w 31"/>
                <a:gd name="T11" fmla="*/ 2 h 29"/>
                <a:gd name="T12" fmla="*/ 0 w 31"/>
                <a:gd name="T13" fmla="*/ 4 h 29"/>
                <a:gd name="T14" fmla="*/ 4 w 31"/>
                <a:gd name="T15" fmla="*/ 10 h 29"/>
                <a:gd name="T16" fmla="*/ 11 w 31"/>
                <a:gd name="T17" fmla="*/ 18 h 29"/>
                <a:gd name="T18" fmla="*/ 18 w 31"/>
                <a:gd name="T19" fmla="*/ 26 h 29"/>
                <a:gd name="T20" fmla="*/ 22 w 31"/>
                <a:gd name="T21" fmla="*/ 29 h 29"/>
                <a:gd name="T22" fmla="*/ 23 w 31"/>
                <a:gd name="T23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9">
                  <a:moveTo>
                    <a:pt x="23" y="27"/>
                  </a:moveTo>
                  <a:cubicBezTo>
                    <a:pt x="22" y="25"/>
                    <a:pt x="28" y="17"/>
                    <a:pt x="29" y="17"/>
                  </a:cubicBezTo>
                  <a:cubicBezTo>
                    <a:pt x="30" y="17"/>
                    <a:pt x="31" y="10"/>
                    <a:pt x="30" y="6"/>
                  </a:cubicBezTo>
                  <a:cubicBezTo>
                    <a:pt x="26" y="3"/>
                    <a:pt x="23" y="2"/>
                    <a:pt x="23" y="2"/>
                  </a:cubicBezTo>
                  <a:cubicBezTo>
                    <a:pt x="23" y="2"/>
                    <a:pt x="11" y="2"/>
                    <a:pt x="10" y="1"/>
                  </a:cubicBezTo>
                  <a:cubicBezTo>
                    <a:pt x="8" y="0"/>
                    <a:pt x="6" y="3"/>
                    <a:pt x="4" y="2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1" y="6"/>
                    <a:pt x="4" y="7"/>
                    <a:pt x="4" y="10"/>
                  </a:cubicBezTo>
                  <a:cubicBezTo>
                    <a:pt x="4" y="13"/>
                    <a:pt x="11" y="17"/>
                    <a:pt x="11" y="18"/>
                  </a:cubicBezTo>
                  <a:cubicBezTo>
                    <a:pt x="11" y="19"/>
                    <a:pt x="15" y="22"/>
                    <a:pt x="18" y="26"/>
                  </a:cubicBezTo>
                  <a:cubicBezTo>
                    <a:pt x="19" y="27"/>
                    <a:pt x="21" y="28"/>
                    <a:pt x="22" y="29"/>
                  </a:cubicBezTo>
                  <a:cubicBezTo>
                    <a:pt x="23" y="28"/>
                    <a:pt x="23" y="27"/>
                    <a:pt x="23" y="2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3856381" y="3559176"/>
              <a:ext cx="78767" cy="74118"/>
            </a:xfrm>
            <a:custGeom>
              <a:avLst/>
              <a:gdLst>
                <a:gd name="T0" fmla="*/ 26 w 45"/>
                <a:gd name="T1" fmla="*/ 31 h 39"/>
                <a:gd name="T2" fmla="*/ 19 w 45"/>
                <a:gd name="T3" fmla="*/ 23 h 39"/>
                <a:gd name="T4" fmla="*/ 15 w 45"/>
                <a:gd name="T5" fmla="*/ 17 h 39"/>
                <a:gd name="T6" fmla="*/ 19 w 45"/>
                <a:gd name="T7" fmla="*/ 15 h 39"/>
                <a:gd name="T8" fmla="*/ 25 w 45"/>
                <a:gd name="T9" fmla="*/ 14 h 39"/>
                <a:gd name="T10" fmla="*/ 38 w 45"/>
                <a:gd name="T11" fmla="*/ 15 h 39"/>
                <a:gd name="T12" fmla="*/ 45 w 45"/>
                <a:gd name="T13" fmla="*/ 19 h 39"/>
                <a:gd name="T14" fmla="*/ 45 w 45"/>
                <a:gd name="T15" fmla="*/ 17 h 39"/>
                <a:gd name="T16" fmla="*/ 42 w 45"/>
                <a:gd name="T17" fmla="*/ 11 h 39"/>
                <a:gd name="T18" fmla="*/ 40 w 45"/>
                <a:gd name="T19" fmla="*/ 6 h 39"/>
                <a:gd name="T20" fmla="*/ 37 w 45"/>
                <a:gd name="T21" fmla="*/ 7 h 39"/>
                <a:gd name="T22" fmla="*/ 28 w 45"/>
                <a:gd name="T23" fmla="*/ 5 h 39"/>
                <a:gd name="T24" fmla="*/ 21 w 45"/>
                <a:gd name="T25" fmla="*/ 0 h 39"/>
                <a:gd name="T26" fmla="*/ 16 w 45"/>
                <a:gd name="T27" fmla="*/ 3 h 39"/>
                <a:gd name="T28" fmla="*/ 14 w 45"/>
                <a:gd name="T29" fmla="*/ 7 h 39"/>
                <a:gd name="T30" fmla="*/ 11 w 45"/>
                <a:gd name="T31" fmla="*/ 11 h 39"/>
                <a:gd name="T32" fmla="*/ 6 w 45"/>
                <a:gd name="T33" fmla="*/ 11 h 39"/>
                <a:gd name="T34" fmla="*/ 0 w 45"/>
                <a:gd name="T35" fmla="*/ 12 h 39"/>
                <a:gd name="T36" fmla="*/ 2 w 45"/>
                <a:gd name="T37" fmla="*/ 16 h 39"/>
                <a:gd name="T38" fmla="*/ 8 w 45"/>
                <a:gd name="T39" fmla="*/ 18 h 39"/>
                <a:gd name="T40" fmla="*/ 16 w 45"/>
                <a:gd name="T41" fmla="*/ 30 h 39"/>
                <a:gd name="T42" fmla="*/ 22 w 45"/>
                <a:gd name="T43" fmla="*/ 34 h 39"/>
                <a:gd name="T44" fmla="*/ 30 w 45"/>
                <a:gd name="T45" fmla="*/ 38 h 39"/>
                <a:gd name="T46" fmla="*/ 33 w 45"/>
                <a:gd name="T47" fmla="*/ 39 h 39"/>
                <a:gd name="T48" fmla="*/ 26 w 45"/>
                <a:gd name="T4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39">
                  <a:moveTo>
                    <a:pt x="26" y="31"/>
                  </a:moveTo>
                  <a:cubicBezTo>
                    <a:pt x="26" y="30"/>
                    <a:pt x="19" y="26"/>
                    <a:pt x="19" y="23"/>
                  </a:cubicBezTo>
                  <a:cubicBezTo>
                    <a:pt x="19" y="20"/>
                    <a:pt x="16" y="19"/>
                    <a:pt x="15" y="17"/>
                  </a:cubicBezTo>
                  <a:cubicBezTo>
                    <a:pt x="15" y="15"/>
                    <a:pt x="17" y="14"/>
                    <a:pt x="19" y="15"/>
                  </a:cubicBezTo>
                  <a:cubicBezTo>
                    <a:pt x="21" y="16"/>
                    <a:pt x="23" y="13"/>
                    <a:pt x="25" y="14"/>
                  </a:cubicBezTo>
                  <a:cubicBezTo>
                    <a:pt x="26" y="15"/>
                    <a:pt x="38" y="15"/>
                    <a:pt x="38" y="15"/>
                  </a:cubicBezTo>
                  <a:cubicBezTo>
                    <a:pt x="38" y="15"/>
                    <a:pt x="41" y="16"/>
                    <a:pt x="45" y="19"/>
                  </a:cubicBezTo>
                  <a:cubicBezTo>
                    <a:pt x="45" y="18"/>
                    <a:pt x="45" y="18"/>
                    <a:pt x="45" y="17"/>
                  </a:cubicBezTo>
                  <a:cubicBezTo>
                    <a:pt x="44" y="15"/>
                    <a:pt x="45" y="12"/>
                    <a:pt x="42" y="11"/>
                  </a:cubicBezTo>
                  <a:cubicBezTo>
                    <a:pt x="41" y="11"/>
                    <a:pt x="40" y="8"/>
                    <a:pt x="40" y="6"/>
                  </a:cubicBezTo>
                  <a:cubicBezTo>
                    <a:pt x="39" y="7"/>
                    <a:pt x="38" y="7"/>
                    <a:pt x="37" y="7"/>
                  </a:cubicBezTo>
                  <a:cubicBezTo>
                    <a:pt x="35" y="8"/>
                    <a:pt x="30" y="7"/>
                    <a:pt x="28" y="5"/>
                  </a:cubicBezTo>
                  <a:cubicBezTo>
                    <a:pt x="27" y="3"/>
                    <a:pt x="23" y="1"/>
                    <a:pt x="21" y="0"/>
                  </a:cubicBezTo>
                  <a:cubicBezTo>
                    <a:pt x="21" y="1"/>
                    <a:pt x="18" y="3"/>
                    <a:pt x="16" y="3"/>
                  </a:cubicBezTo>
                  <a:cubicBezTo>
                    <a:pt x="15" y="3"/>
                    <a:pt x="16" y="7"/>
                    <a:pt x="14" y="7"/>
                  </a:cubicBezTo>
                  <a:cubicBezTo>
                    <a:pt x="13" y="7"/>
                    <a:pt x="12" y="10"/>
                    <a:pt x="11" y="11"/>
                  </a:cubicBezTo>
                  <a:cubicBezTo>
                    <a:pt x="11" y="12"/>
                    <a:pt x="8" y="10"/>
                    <a:pt x="6" y="11"/>
                  </a:cubicBezTo>
                  <a:cubicBezTo>
                    <a:pt x="5" y="11"/>
                    <a:pt x="2" y="12"/>
                    <a:pt x="0" y="12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4" y="16"/>
                    <a:pt x="8" y="15"/>
                    <a:pt x="8" y="18"/>
                  </a:cubicBezTo>
                  <a:cubicBezTo>
                    <a:pt x="8" y="21"/>
                    <a:pt x="14" y="28"/>
                    <a:pt x="16" y="30"/>
                  </a:cubicBezTo>
                  <a:cubicBezTo>
                    <a:pt x="18" y="32"/>
                    <a:pt x="22" y="32"/>
                    <a:pt x="22" y="34"/>
                  </a:cubicBezTo>
                  <a:cubicBezTo>
                    <a:pt x="23" y="36"/>
                    <a:pt x="26" y="37"/>
                    <a:pt x="30" y="38"/>
                  </a:cubicBezTo>
                  <a:cubicBezTo>
                    <a:pt x="31" y="38"/>
                    <a:pt x="32" y="38"/>
                    <a:pt x="33" y="39"/>
                  </a:cubicBezTo>
                  <a:cubicBezTo>
                    <a:pt x="30" y="35"/>
                    <a:pt x="26" y="32"/>
                    <a:pt x="26" y="3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3931911" y="3636823"/>
              <a:ext cx="26975" cy="58824"/>
            </a:xfrm>
            <a:custGeom>
              <a:avLst/>
              <a:gdLst>
                <a:gd name="T0" fmla="*/ 11 w 16"/>
                <a:gd name="T1" fmla="*/ 26 h 31"/>
                <a:gd name="T2" fmla="*/ 13 w 16"/>
                <a:gd name="T3" fmla="*/ 23 h 31"/>
                <a:gd name="T4" fmla="*/ 16 w 16"/>
                <a:gd name="T5" fmla="*/ 18 h 31"/>
                <a:gd name="T6" fmla="*/ 16 w 16"/>
                <a:gd name="T7" fmla="*/ 18 h 31"/>
                <a:gd name="T8" fmla="*/ 11 w 16"/>
                <a:gd name="T9" fmla="*/ 13 h 31"/>
                <a:gd name="T10" fmla="*/ 12 w 16"/>
                <a:gd name="T11" fmla="*/ 4 h 31"/>
                <a:gd name="T12" fmla="*/ 5 w 16"/>
                <a:gd name="T13" fmla="*/ 0 h 31"/>
                <a:gd name="T14" fmla="*/ 1 w 16"/>
                <a:gd name="T15" fmla="*/ 6 h 31"/>
                <a:gd name="T16" fmla="*/ 3 w 16"/>
                <a:gd name="T17" fmla="*/ 11 h 31"/>
                <a:gd name="T18" fmla="*/ 3 w 16"/>
                <a:gd name="T19" fmla="*/ 24 h 31"/>
                <a:gd name="T20" fmla="*/ 8 w 16"/>
                <a:gd name="T21" fmla="*/ 31 h 31"/>
                <a:gd name="T22" fmla="*/ 11 w 16"/>
                <a:gd name="T23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31">
                  <a:moveTo>
                    <a:pt x="11" y="26"/>
                  </a:moveTo>
                  <a:cubicBezTo>
                    <a:pt x="13" y="26"/>
                    <a:pt x="12" y="24"/>
                    <a:pt x="13" y="23"/>
                  </a:cubicBezTo>
                  <a:cubicBezTo>
                    <a:pt x="14" y="22"/>
                    <a:pt x="16" y="19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4" y="16"/>
                    <a:pt x="12" y="15"/>
                    <a:pt x="11" y="13"/>
                  </a:cubicBezTo>
                  <a:cubicBezTo>
                    <a:pt x="11" y="11"/>
                    <a:pt x="11" y="7"/>
                    <a:pt x="12" y="4"/>
                  </a:cubicBezTo>
                  <a:cubicBezTo>
                    <a:pt x="11" y="3"/>
                    <a:pt x="6" y="0"/>
                    <a:pt x="5" y="0"/>
                  </a:cubicBezTo>
                  <a:cubicBezTo>
                    <a:pt x="3" y="0"/>
                    <a:pt x="1" y="3"/>
                    <a:pt x="1" y="6"/>
                  </a:cubicBezTo>
                  <a:cubicBezTo>
                    <a:pt x="4" y="8"/>
                    <a:pt x="5" y="9"/>
                    <a:pt x="3" y="11"/>
                  </a:cubicBezTo>
                  <a:cubicBezTo>
                    <a:pt x="1" y="14"/>
                    <a:pt x="0" y="22"/>
                    <a:pt x="3" y="24"/>
                  </a:cubicBezTo>
                  <a:cubicBezTo>
                    <a:pt x="5" y="26"/>
                    <a:pt x="6" y="30"/>
                    <a:pt x="8" y="31"/>
                  </a:cubicBezTo>
                  <a:cubicBezTo>
                    <a:pt x="9" y="29"/>
                    <a:pt x="10" y="27"/>
                    <a:pt x="11" y="2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4" name="Freeform 71"/>
            <p:cNvSpPr>
              <a:spLocks/>
            </p:cNvSpPr>
            <p:nvPr/>
          </p:nvSpPr>
          <p:spPr bwMode="auto">
            <a:xfrm>
              <a:off x="3797036" y="3507411"/>
              <a:ext cx="107900" cy="54118"/>
            </a:xfrm>
            <a:custGeom>
              <a:avLst/>
              <a:gdLst>
                <a:gd name="T0" fmla="*/ 52 w 62"/>
                <a:gd name="T1" fmla="*/ 2 h 28"/>
                <a:gd name="T2" fmla="*/ 45 w 62"/>
                <a:gd name="T3" fmla="*/ 0 h 28"/>
                <a:gd name="T4" fmla="*/ 43 w 62"/>
                <a:gd name="T5" fmla="*/ 4 h 28"/>
                <a:gd name="T6" fmla="*/ 36 w 62"/>
                <a:gd name="T7" fmla="*/ 4 h 28"/>
                <a:gd name="T8" fmla="*/ 31 w 62"/>
                <a:gd name="T9" fmla="*/ 7 h 28"/>
                <a:gd name="T10" fmla="*/ 28 w 62"/>
                <a:gd name="T11" fmla="*/ 12 h 28"/>
                <a:gd name="T12" fmla="*/ 25 w 62"/>
                <a:gd name="T13" fmla="*/ 15 h 28"/>
                <a:gd name="T14" fmla="*/ 16 w 62"/>
                <a:gd name="T15" fmla="*/ 17 h 28"/>
                <a:gd name="T16" fmla="*/ 11 w 62"/>
                <a:gd name="T17" fmla="*/ 17 h 28"/>
                <a:gd name="T18" fmla="*/ 6 w 62"/>
                <a:gd name="T19" fmla="*/ 18 h 28"/>
                <a:gd name="T20" fmla="*/ 1 w 62"/>
                <a:gd name="T21" fmla="*/ 16 h 28"/>
                <a:gd name="T22" fmla="*/ 0 w 62"/>
                <a:gd name="T23" fmla="*/ 21 h 28"/>
                <a:gd name="T24" fmla="*/ 5 w 62"/>
                <a:gd name="T25" fmla="*/ 23 h 28"/>
                <a:gd name="T26" fmla="*/ 10 w 62"/>
                <a:gd name="T27" fmla="*/ 24 h 28"/>
                <a:gd name="T28" fmla="*/ 15 w 62"/>
                <a:gd name="T29" fmla="*/ 23 h 28"/>
                <a:gd name="T30" fmla="*/ 22 w 62"/>
                <a:gd name="T31" fmla="*/ 22 h 28"/>
                <a:gd name="T32" fmla="*/ 23 w 62"/>
                <a:gd name="T33" fmla="*/ 25 h 28"/>
                <a:gd name="T34" fmla="*/ 31 w 62"/>
                <a:gd name="T35" fmla="*/ 26 h 28"/>
                <a:gd name="T36" fmla="*/ 40 w 62"/>
                <a:gd name="T37" fmla="*/ 28 h 28"/>
                <a:gd name="T38" fmla="*/ 48 w 62"/>
                <a:gd name="T39" fmla="*/ 25 h 28"/>
                <a:gd name="T40" fmla="*/ 53 w 62"/>
                <a:gd name="T41" fmla="*/ 24 h 28"/>
                <a:gd name="T42" fmla="*/ 54 w 62"/>
                <a:gd name="T43" fmla="*/ 24 h 28"/>
                <a:gd name="T44" fmla="*/ 55 w 62"/>
                <a:gd name="T45" fmla="*/ 22 h 28"/>
                <a:gd name="T46" fmla="*/ 56 w 62"/>
                <a:gd name="T47" fmla="*/ 18 h 28"/>
                <a:gd name="T48" fmla="*/ 57 w 62"/>
                <a:gd name="T49" fmla="*/ 15 h 28"/>
                <a:gd name="T50" fmla="*/ 61 w 62"/>
                <a:gd name="T51" fmla="*/ 12 h 28"/>
                <a:gd name="T52" fmla="*/ 62 w 62"/>
                <a:gd name="T53" fmla="*/ 10 h 28"/>
                <a:gd name="T54" fmla="*/ 59 w 62"/>
                <a:gd name="T55" fmla="*/ 3 h 28"/>
                <a:gd name="T56" fmla="*/ 52 w 62"/>
                <a:gd name="T5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28">
                  <a:moveTo>
                    <a:pt x="52" y="2"/>
                  </a:moveTo>
                  <a:cubicBezTo>
                    <a:pt x="50" y="0"/>
                    <a:pt x="45" y="0"/>
                    <a:pt x="45" y="0"/>
                  </a:cubicBezTo>
                  <a:cubicBezTo>
                    <a:pt x="45" y="0"/>
                    <a:pt x="44" y="2"/>
                    <a:pt x="43" y="4"/>
                  </a:cubicBezTo>
                  <a:cubicBezTo>
                    <a:pt x="42" y="5"/>
                    <a:pt x="38" y="5"/>
                    <a:pt x="36" y="4"/>
                  </a:cubicBezTo>
                  <a:cubicBezTo>
                    <a:pt x="35" y="5"/>
                    <a:pt x="32" y="6"/>
                    <a:pt x="31" y="7"/>
                  </a:cubicBezTo>
                  <a:cubicBezTo>
                    <a:pt x="31" y="9"/>
                    <a:pt x="27" y="8"/>
                    <a:pt x="28" y="12"/>
                  </a:cubicBezTo>
                  <a:cubicBezTo>
                    <a:pt x="29" y="17"/>
                    <a:pt x="26" y="15"/>
                    <a:pt x="25" y="15"/>
                  </a:cubicBezTo>
                  <a:cubicBezTo>
                    <a:pt x="23" y="14"/>
                    <a:pt x="17" y="15"/>
                    <a:pt x="16" y="17"/>
                  </a:cubicBezTo>
                  <a:cubicBezTo>
                    <a:pt x="14" y="18"/>
                    <a:pt x="12" y="18"/>
                    <a:pt x="11" y="17"/>
                  </a:cubicBezTo>
                  <a:cubicBezTo>
                    <a:pt x="10" y="16"/>
                    <a:pt x="7" y="16"/>
                    <a:pt x="6" y="18"/>
                  </a:cubicBezTo>
                  <a:cubicBezTo>
                    <a:pt x="5" y="20"/>
                    <a:pt x="3" y="16"/>
                    <a:pt x="1" y="16"/>
                  </a:cubicBezTo>
                  <a:cubicBezTo>
                    <a:pt x="0" y="17"/>
                    <a:pt x="0" y="20"/>
                    <a:pt x="0" y="21"/>
                  </a:cubicBezTo>
                  <a:cubicBezTo>
                    <a:pt x="0" y="22"/>
                    <a:pt x="3" y="24"/>
                    <a:pt x="5" y="23"/>
                  </a:cubicBezTo>
                  <a:cubicBezTo>
                    <a:pt x="6" y="22"/>
                    <a:pt x="8" y="23"/>
                    <a:pt x="10" y="24"/>
                  </a:cubicBezTo>
                  <a:cubicBezTo>
                    <a:pt x="11" y="25"/>
                    <a:pt x="14" y="24"/>
                    <a:pt x="15" y="23"/>
                  </a:cubicBezTo>
                  <a:cubicBezTo>
                    <a:pt x="16" y="22"/>
                    <a:pt x="21" y="22"/>
                    <a:pt x="22" y="22"/>
                  </a:cubicBezTo>
                  <a:cubicBezTo>
                    <a:pt x="22" y="22"/>
                    <a:pt x="22" y="25"/>
                    <a:pt x="23" y="25"/>
                  </a:cubicBezTo>
                  <a:cubicBezTo>
                    <a:pt x="24" y="26"/>
                    <a:pt x="28" y="26"/>
                    <a:pt x="31" y="26"/>
                  </a:cubicBezTo>
                  <a:cubicBezTo>
                    <a:pt x="34" y="26"/>
                    <a:pt x="39" y="28"/>
                    <a:pt x="40" y="28"/>
                  </a:cubicBezTo>
                  <a:cubicBezTo>
                    <a:pt x="42" y="28"/>
                    <a:pt x="44" y="25"/>
                    <a:pt x="48" y="25"/>
                  </a:cubicBezTo>
                  <a:cubicBezTo>
                    <a:pt x="51" y="25"/>
                    <a:pt x="53" y="23"/>
                    <a:pt x="53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2"/>
                    <a:pt x="54" y="22"/>
                    <a:pt x="55" y="22"/>
                  </a:cubicBezTo>
                  <a:cubicBezTo>
                    <a:pt x="56" y="21"/>
                    <a:pt x="55" y="19"/>
                    <a:pt x="56" y="18"/>
                  </a:cubicBezTo>
                  <a:cubicBezTo>
                    <a:pt x="57" y="17"/>
                    <a:pt x="55" y="14"/>
                    <a:pt x="57" y="15"/>
                  </a:cubicBezTo>
                  <a:cubicBezTo>
                    <a:pt x="59" y="15"/>
                    <a:pt x="61" y="15"/>
                    <a:pt x="61" y="12"/>
                  </a:cubicBezTo>
                  <a:cubicBezTo>
                    <a:pt x="61" y="12"/>
                    <a:pt x="61" y="11"/>
                    <a:pt x="62" y="10"/>
                  </a:cubicBezTo>
                  <a:cubicBezTo>
                    <a:pt x="60" y="7"/>
                    <a:pt x="59" y="3"/>
                    <a:pt x="59" y="3"/>
                  </a:cubicBezTo>
                  <a:cubicBezTo>
                    <a:pt x="59" y="3"/>
                    <a:pt x="55" y="5"/>
                    <a:pt x="52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3890909" y="3513293"/>
              <a:ext cx="94952" cy="61177"/>
            </a:xfrm>
            <a:custGeom>
              <a:avLst/>
              <a:gdLst>
                <a:gd name="T0" fmla="*/ 52 w 54"/>
                <a:gd name="T1" fmla="*/ 6 h 32"/>
                <a:gd name="T2" fmla="*/ 50 w 54"/>
                <a:gd name="T3" fmla="*/ 5 h 32"/>
                <a:gd name="T4" fmla="*/ 45 w 54"/>
                <a:gd name="T5" fmla="*/ 3 h 32"/>
                <a:gd name="T6" fmla="*/ 37 w 54"/>
                <a:gd name="T7" fmla="*/ 1 h 32"/>
                <a:gd name="T8" fmla="*/ 29 w 54"/>
                <a:gd name="T9" fmla="*/ 6 h 32"/>
                <a:gd name="T10" fmla="*/ 21 w 54"/>
                <a:gd name="T11" fmla="*/ 8 h 32"/>
                <a:gd name="T12" fmla="*/ 9 w 54"/>
                <a:gd name="T13" fmla="*/ 8 h 32"/>
                <a:gd name="T14" fmla="*/ 8 w 54"/>
                <a:gd name="T15" fmla="*/ 7 h 32"/>
                <a:gd name="T16" fmla="*/ 7 w 54"/>
                <a:gd name="T17" fmla="*/ 9 h 32"/>
                <a:gd name="T18" fmla="*/ 3 w 54"/>
                <a:gd name="T19" fmla="*/ 12 h 32"/>
                <a:gd name="T20" fmla="*/ 2 w 54"/>
                <a:gd name="T21" fmla="*/ 15 h 32"/>
                <a:gd name="T22" fmla="*/ 1 w 54"/>
                <a:gd name="T23" fmla="*/ 19 h 32"/>
                <a:gd name="T24" fmla="*/ 0 w 54"/>
                <a:gd name="T25" fmla="*/ 21 h 32"/>
                <a:gd name="T26" fmla="*/ 2 w 54"/>
                <a:gd name="T27" fmla="*/ 24 h 32"/>
                <a:gd name="T28" fmla="*/ 1 w 54"/>
                <a:gd name="T29" fmla="*/ 24 h 32"/>
                <a:gd name="T30" fmla="*/ 8 w 54"/>
                <a:gd name="T31" fmla="*/ 29 h 32"/>
                <a:gd name="T32" fmla="*/ 17 w 54"/>
                <a:gd name="T33" fmla="*/ 31 h 32"/>
                <a:gd name="T34" fmla="*/ 29 w 54"/>
                <a:gd name="T35" fmla="*/ 27 h 32"/>
                <a:gd name="T36" fmla="*/ 32 w 54"/>
                <a:gd name="T37" fmla="*/ 29 h 32"/>
                <a:gd name="T38" fmla="*/ 35 w 54"/>
                <a:gd name="T39" fmla="*/ 29 h 32"/>
                <a:gd name="T40" fmla="*/ 40 w 54"/>
                <a:gd name="T41" fmla="*/ 25 h 32"/>
                <a:gd name="T42" fmla="*/ 47 w 54"/>
                <a:gd name="T43" fmla="*/ 13 h 32"/>
                <a:gd name="T44" fmla="*/ 53 w 54"/>
                <a:gd name="T45" fmla="*/ 9 h 32"/>
                <a:gd name="T46" fmla="*/ 52 w 54"/>
                <a:gd name="T4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32">
                  <a:moveTo>
                    <a:pt x="52" y="6"/>
                  </a:moveTo>
                  <a:cubicBezTo>
                    <a:pt x="52" y="6"/>
                    <a:pt x="51" y="6"/>
                    <a:pt x="50" y="5"/>
                  </a:cubicBezTo>
                  <a:cubicBezTo>
                    <a:pt x="48" y="5"/>
                    <a:pt x="46" y="4"/>
                    <a:pt x="45" y="3"/>
                  </a:cubicBezTo>
                  <a:cubicBezTo>
                    <a:pt x="44" y="2"/>
                    <a:pt x="38" y="1"/>
                    <a:pt x="37" y="1"/>
                  </a:cubicBezTo>
                  <a:cubicBezTo>
                    <a:pt x="36" y="0"/>
                    <a:pt x="31" y="6"/>
                    <a:pt x="29" y="6"/>
                  </a:cubicBezTo>
                  <a:cubicBezTo>
                    <a:pt x="28" y="6"/>
                    <a:pt x="21" y="7"/>
                    <a:pt x="21" y="8"/>
                  </a:cubicBezTo>
                  <a:cubicBezTo>
                    <a:pt x="21" y="10"/>
                    <a:pt x="12" y="11"/>
                    <a:pt x="9" y="8"/>
                  </a:cubicBezTo>
                  <a:cubicBezTo>
                    <a:pt x="9" y="8"/>
                    <a:pt x="8" y="8"/>
                    <a:pt x="8" y="7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12"/>
                    <a:pt x="5" y="12"/>
                    <a:pt x="3" y="12"/>
                  </a:cubicBezTo>
                  <a:cubicBezTo>
                    <a:pt x="1" y="11"/>
                    <a:pt x="3" y="14"/>
                    <a:pt x="2" y="15"/>
                  </a:cubicBezTo>
                  <a:cubicBezTo>
                    <a:pt x="1" y="16"/>
                    <a:pt x="2" y="18"/>
                    <a:pt x="1" y="19"/>
                  </a:cubicBezTo>
                  <a:cubicBezTo>
                    <a:pt x="0" y="19"/>
                    <a:pt x="0" y="19"/>
                    <a:pt x="0" y="21"/>
                  </a:cubicBezTo>
                  <a:cubicBezTo>
                    <a:pt x="0" y="21"/>
                    <a:pt x="2" y="24"/>
                    <a:pt x="2" y="24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3" y="25"/>
                    <a:pt x="7" y="27"/>
                    <a:pt x="8" y="29"/>
                  </a:cubicBezTo>
                  <a:cubicBezTo>
                    <a:pt x="10" y="31"/>
                    <a:pt x="15" y="32"/>
                    <a:pt x="17" y="31"/>
                  </a:cubicBezTo>
                  <a:cubicBezTo>
                    <a:pt x="19" y="30"/>
                    <a:pt x="29" y="27"/>
                    <a:pt x="29" y="27"/>
                  </a:cubicBezTo>
                  <a:cubicBezTo>
                    <a:pt x="29" y="27"/>
                    <a:pt x="31" y="28"/>
                    <a:pt x="32" y="29"/>
                  </a:cubicBezTo>
                  <a:cubicBezTo>
                    <a:pt x="33" y="29"/>
                    <a:pt x="33" y="29"/>
                    <a:pt x="35" y="29"/>
                  </a:cubicBezTo>
                  <a:cubicBezTo>
                    <a:pt x="35" y="28"/>
                    <a:pt x="37" y="28"/>
                    <a:pt x="40" y="25"/>
                  </a:cubicBezTo>
                  <a:cubicBezTo>
                    <a:pt x="42" y="23"/>
                    <a:pt x="46" y="13"/>
                    <a:pt x="47" y="13"/>
                  </a:cubicBezTo>
                  <a:cubicBezTo>
                    <a:pt x="48" y="12"/>
                    <a:pt x="51" y="10"/>
                    <a:pt x="53" y="9"/>
                  </a:cubicBezTo>
                  <a:cubicBezTo>
                    <a:pt x="54" y="8"/>
                    <a:pt x="54" y="7"/>
                    <a:pt x="52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3833722" y="3466234"/>
              <a:ext cx="93873" cy="50589"/>
            </a:xfrm>
            <a:custGeom>
              <a:avLst/>
              <a:gdLst>
                <a:gd name="T0" fmla="*/ 51 w 54"/>
                <a:gd name="T1" fmla="*/ 12 h 27"/>
                <a:gd name="T2" fmla="*/ 45 w 54"/>
                <a:gd name="T3" fmla="*/ 11 h 27"/>
                <a:gd name="T4" fmla="*/ 43 w 54"/>
                <a:gd name="T5" fmla="*/ 8 h 27"/>
                <a:gd name="T6" fmla="*/ 38 w 54"/>
                <a:gd name="T7" fmla="*/ 8 h 27"/>
                <a:gd name="T8" fmla="*/ 34 w 54"/>
                <a:gd name="T9" fmla="*/ 7 h 27"/>
                <a:gd name="T10" fmla="*/ 28 w 54"/>
                <a:gd name="T11" fmla="*/ 3 h 27"/>
                <a:gd name="T12" fmla="*/ 23 w 54"/>
                <a:gd name="T13" fmla="*/ 0 h 27"/>
                <a:gd name="T14" fmla="*/ 23 w 54"/>
                <a:gd name="T15" fmla="*/ 1 h 27"/>
                <a:gd name="T16" fmla="*/ 18 w 54"/>
                <a:gd name="T17" fmla="*/ 1 h 27"/>
                <a:gd name="T18" fmla="*/ 12 w 54"/>
                <a:gd name="T19" fmla="*/ 4 h 27"/>
                <a:gd name="T20" fmla="*/ 3 w 54"/>
                <a:gd name="T21" fmla="*/ 7 h 27"/>
                <a:gd name="T22" fmla="*/ 3 w 54"/>
                <a:gd name="T23" fmla="*/ 12 h 27"/>
                <a:gd name="T24" fmla="*/ 6 w 54"/>
                <a:gd name="T25" fmla="*/ 19 h 27"/>
                <a:gd name="T26" fmla="*/ 15 w 54"/>
                <a:gd name="T27" fmla="*/ 26 h 27"/>
                <a:gd name="T28" fmla="*/ 15 w 54"/>
                <a:gd name="T29" fmla="*/ 26 h 27"/>
                <a:gd name="T30" fmla="*/ 22 w 54"/>
                <a:gd name="T31" fmla="*/ 26 h 27"/>
                <a:gd name="T32" fmla="*/ 24 w 54"/>
                <a:gd name="T33" fmla="*/ 22 h 27"/>
                <a:gd name="T34" fmla="*/ 31 w 54"/>
                <a:gd name="T35" fmla="*/ 24 h 27"/>
                <a:gd name="T36" fmla="*/ 38 w 54"/>
                <a:gd name="T37" fmla="*/ 25 h 27"/>
                <a:gd name="T38" fmla="*/ 38 w 54"/>
                <a:gd name="T39" fmla="*/ 27 h 27"/>
                <a:gd name="T40" fmla="*/ 41 w 54"/>
                <a:gd name="T41" fmla="*/ 24 h 27"/>
                <a:gd name="T42" fmla="*/ 49 w 54"/>
                <a:gd name="T43" fmla="*/ 20 h 27"/>
                <a:gd name="T44" fmla="*/ 54 w 54"/>
                <a:gd name="T45" fmla="*/ 16 h 27"/>
                <a:gd name="T46" fmla="*/ 51 w 54"/>
                <a:gd name="T47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27">
                  <a:moveTo>
                    <a:pt x="51" y="12"/>
                  </a:moveTo>
                  <a:cubicBezTo>
                    <a:pt x="49" y="11"/>
                    <a:pt x="46" y="12"/>
                    <a:pt x="45" y="11"/>
                  </a:cubicBezTo>
                  <a:cubicBezTo>
                    <a:pt x="45" y="10"/>
                    <a:pt x="45" y="8"/>
                    <a:pt x="43" y="8"/>
                  </a:cubicBezTo>
                  <a:cubicBezTo>
                    <a:pt x="41" y="8"/>
                    <a:pt x="39" y="7"/>
                    <a:pt x="38" y="8"/>
                  </a:cubicBezTo>
                  <a:cubicBezTo>
                    <a:pt x="37" y="10"/>
                    <a:pt x="34" y="8"/>
                    <a:pt x="34" y="7"/>
                  </a:cubicBezTo>
                  <a:cubicBezTo>
                    <a:pt x="34" y="5"/>
                    <a:pt x="32" y="4"/>
                    <a:pt x="28" y="3"/>
                  </a:cubicBezTo>
                  <a:cubicBezTo>
                    <a:pt x="27" y="2"/>
                    <a:pt x="25" y="1"/>
                    <a:pt x="23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2" y="2"/>
                    <a:pt x="20" y="0"/>
                    <a:pt x="18" y="1"/>
                  </a:cubicBezTo>
                  <a:cubicBezTo>
                    <a:pt x="17" y="2"/>
                    <a:pt x="14" y="2"/>
                    <a:pt x="12" y="4"/>
                  </a:cubicBezTo>
                  <a:cubicBezTo>
                    <a:pt x="10" y="6"/>
                    <a:pt x="5" y="7"/>
                    <a:pt x="3" y="7"/>
                  </a:cubicBezTo>
                  <a:cubicBezTo>
                    <a:pt x="0" y="8"/>
                    <a:pt x="2" y="10"/>
                    <a:pt x="3" y="12"/>
                  </a:cubicBezTo>
                  <a:cubicBezTo>
                    <a:pt x="4" y="14"/>
                    <a:pt x="4" y="18"/>
                    <a:pt x="6" y="19"/>
                  </a:cubicBezTo>
                  <a:cubicBezTo>
                    <a:pt x="8" y="20"/>
                    <a:pt x="14" y="24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7" y="27"/>
                    <a:pt x="21" y="27"/>
                    <a:pt x="22" y="26"/>
                  </a:cubicBezTo>
                  <a:cubicBezTo>
                    <a:pt x="23" y="24"/>
                    <a:pt x="24" y="22"/>
                    <a:pt x="24" y="22"/>
                  </a:cubicBezTo>
                  <a:cubicBezTo>
                    <a:pt x="24" y="22"/>
                    <a:pt x="29" y="22"/>
                    <a:pt x="31" y="24"/>
                  </a:cubicBezTo>
                  <a:cubicBezTo>
                    <a:pt x="34" y="27"/>
                    <a:pt x="38" y="25"/>
                    <a:pt x="38" y="25"/>
                  </a:cubicBezTo>
                  <a:cubicBezTo>
                    <a:pt x="38" y="25"/>
                    <a:pt x="38" y="26"/>
                    <a:pt x="38" y="27"/>
                  </a:cubicBezTo>
                  <a:cubicBezTo>
                    <a:pt x="39" y="25"/>
                    <a:pt x="40" y="24"/>
                    <a:pt x="41" y="24"/>
                  </a:cubicBezTo>
                  <a:cubicBezTo>
                    <a:pt x="43" y="24"/>
                    <a:pt x="46" y="23"/>
                    <a:pt x="49" y="20"/>
                  </a:cubicBezTo>
                  <a:cubicBezTo>
                    <a:pt x="50" y="18"/>
                    <a:pt x="52" y="17"/>
                    <a:pt x="54" y="16"/>
                  </a:cubicBezTo>
                  <a:cubicBezTo>
                    <a:pt x="52" y="15"/>
                    <a:pt x="52" y="13"/>
                    <a:pt x="51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3899541" y="3496822"/>
              <a:ext cx="83083" cy="37647"/>
            </a:xfrm>
            <a:custGeom>
              <a:avLst/>
              <a:gdLst>
                <a:gd name="T0" fmla="*/ 35 w 47"/>
                <a:gd name="T1" fmla="*/ 2 h 20"/>
                <a:gd name="T2" fmla="*/ 29 w 47"/>
                <a:gd name="T3" fmla="*/ 1 h 20"/>
                <a:gd name="T4" fmla="*/ 22 w 47"/>
                <a:gd name="T5" fmla="*/ 1 h 20"/>
                <a:gd name="T6" fmla="*/ 17 w 47"/>
                <a:gd name="T7" fmla="*/ 1 h 20"/>
                <a:gd name="T8" fmla="*/ 16 w 47"/>
                <a:gd name="T9" fmla="*/ 0 h 20"/>
                <a:gd name="T10" fmla="*/ 11 w 47"/>
                <a:gd name="T11" fmla="*/ 4 h 20"/>
                <a:gd name="T12" fmla="*/ 3 w 47"/>
                <a:gd name="T13" fmla="*/ 8 h 20"/>
                <a:gd name="T14" fmla="*/ 0 w 47"/>
                <a:gd name="T15" fmla="*/ 11 h 20"/>
                <a:gd name="T16" fmla="*/ 4 w 47"/>
                <a:gd name="T17" fmla="*/ 17 h 20"/>
                <a:gd name="T18" fmla="*/ 16 w 47"/>
                <a:gd name="T19" fmla="*/ 17 h 20"/>
                <a:gd name="T20" fmla="*/ 24 w 47"/>
                <a:gd name="T21" fmla="*/ 15 h 20"/>
                <a:gd name="T22" fmla="*/ 32 w 47"/>
                <a:gd name="T23" fmla="*/ 10 h 20"/>
                <a:gd name="T24" fmla="*/ 40 w 47"/>
                <a:gd name="T25" fmla="*/ 12 h 20"/>
                <a:gd name="T26" fmla="*/ 45 w 47"/>
                <a:gd name="T27" fmla="*/ 14 h 20"/>
                <a:gd name="T28" fmla="*/ 44 w 47"/>
                <a:gd name="T29" fmla="*/ 11 h 20"/>
                <a:gd name="T30" fmla="*/ 47 w 47"/>
                <a:gd name="T31" fmla="*/ 5 h 20"/>
                <a:gd name="T32" fmla="*/ 47 w 47"/>
                <a:gd name="T33" fmla="*/ 5 h 20"/>
                <a:gd name="T34" fmla="*/ 43 w 47"/>
                <a:gd name="T35" fmla="*/ 4 h 20"/>
                <a:gd name="T36" fmla="*/ 35 w 47"/>
                <a:gd name="T3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20">
                  <a:moveTo>
                    <a:pt x="35" y="2"/>
                  </a:moveTo>
                  <a:cubicBezTo>
                    <a:pt x="33" y="2"/>
                    <a:pt x="31" y="1"/>
                    <a:pt x="29" y="1"/>
                  </a:cubicBezTo>
                  <a:cubicBezTo>
                    <a:pt x="27" y="2"/>
                    <a:pt x="23" y="1"/>
                    <a:pt x="22" y="1"/>
                  </a:cubicBezTo>
                  <a:cubicBezTo>
                    <a:pt x="20" y="0"/>
                    <a:pt x="19" y="2"/>
                    <a:pt x="17" y="1"/>
                  </a:cubicBezTo>
                  <a:cubicBezTo>
                    <a:pt x="16" y="1"/>
                    <a:pt x="16" y="0"/>
                    <a:pt x="16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8" y="7"/>
                    <a:pt x="5" y="8"/>
                    <a:pt x="3" y="8"/>
                  </a:cubicBezTo>
                  <a:cubicBezTo>
                    <a:pt x="2" y="8"/>
                    <a:pt x="1" y="9"/>
                    <a:pt x="0" y="11"/>
                  </a:cubicBezTo>
                  <a:cubicBezTo>
                    <a:pt x="1" y="13"/>
                    <a:pt x="3" y="16"/>
                    <a:pt x="4" y="17"/>
                  </a:cubicBezTo>
                  <a:cubicBezTo>
                    <a:pt x="7" y="20"/>
                    <a:pt x="16" y="19"/>
                    <a:pt x="16" y="17"/>
                  </a:cubicBezTo>
                  <a:cubicBezTo>
                    <a:pt x="16" y="16"/>
                    <a:pt x="23" y="15"/>
                    <a:pt x="24" y="15"/>
                  </a:cubicBezTo>
                  <a:cubicBezTo>
                    <a:pt x="26" y="15"/>
                    <a:pt x="31" y="9"/>
                    <a:pt x="32" y="10"/>
                  </a:cubicBezTo>
                  <a:cubicBezTo>
                    <a:pt x="33" y="10"/>
                    <a:pt x="39" y="11"/>
                    <a:pt x="40" y="12"/>
                  </a:cubicBezTo>
                  <a:cubicBezTo>
                    <a:pt x="41" y="13"/>
                    <a:pt x="43" y="14"/>
                    <a:pt x="45" y="14"/>
                  </a:cubicBezTo>
                  <a:cubicBezTo>
                    <a:pt x="44" y="13"/>
                    <a:pt x="44" y="12"/>
                    <a:pt x="44" y="11"/>
                  </a:cubicBezTo>
                  <a:cubicBezTo>
                    <a:pt x="44" y="10"/>
                    <a:pt x="46" y="6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5" y="4"/>
                    <a:pt x="43" y="4"/>
                    <a:pt x="43" y="4"/>
                  </a:cubicBezTo>
                  <a:cubicBezTo>
                    <a:pt x="42" y="3"/>
                    <a:pt x="38" y="2"/>
                    <a:pt x="35" y="2"/>
                  </a:cubicBezTo>
                  <a:close/>
                </a:path>
              </a:pathLst>
            </a:custGeom>
            <a:solidFill>
              <a:srgbClr val="B0424A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3510024" y="3646235"/>
              <a:ext cx="55029" cy="98824"/>
            </a:xfrm>
            <a:custGeom>
              <a:avLst/>
              <a:gdLst>
                <a:gd name="T0" fmla="*/ 23 w 31"/>
                <a:gd name="T1" fmla="*/ 42 h 52"/>
                <a:gd name="T2" fmla="*/ 21 w 31"/>
                <a:gd name="T3" fmla="*/ 38 h 52"/>
                <a:gd name="T4" fmla="*/ 23 w 31"/>
                <a:gd name="T5" fmla="*/ 34 h 52"/>
                <a:gd name="T6" fmla="*/ 20 w 31"/>
                <a:gd name="T7" fmla="*/ 29 h 52"/>
                <a:gd name="T8" fmla="*/ 23 w 31"/>
                <a:gd name="T9" fmla="*/ 26 h 52"/>
                <a:gd name="T10" fmla="*/ 24 w 31"/>
                <a:gd name="T11" fmla="*/ 20 h 52"/>
                <a:gd name="T12" fmla="*/ 24 w 31"/>
                <a:gd name="T13" fmla="*/ 12 h 52"/>
                <a:gd name="T14" fmla="*/ 29 w 31"/>
                <a:gd name="T15" fmla="*/ 7 h 52"/>
                <a:gd name="T16" fmla="*/ 27 w 31"/>
                <a:gd name="T17" fmla="*/ 4 h 52"/>
                <a:gd name="T18" fmla="*/ 22 w 31"/>
                <a:gd name="T19" fmla="*/ 3 h 52"/>
                <a:gd name="T20" fmla="*/ 18 w 31"/>
                <a:gd name="T21" fmla="*/ 3 h 52"/>
                <a:gd name="T22" fmla="*/ 13 w 31"/>
                <a:gd name="T23" fmla="*/ 2 h 52"/>
                <a:gd name="T24" fmla="*/ 10 w 31"/>
                <a:gd name="T25" fmla="*/ 1 h 52"/>
                <a:gd name="T26" fmla="*/ 8 w 31"/>
                <a:gd name="T27" fmla="*/ 2 h 52"/>
                <a:gd name="T28" fmla="*/ 8 w 31"/>
                <a:gd name="T29" fmla="*/ 8 h 52"/>
                <a:gd name="T30" fmla="*/ 3 w 31"/>
                <a:gd name="T31" fmla="*/ 28 h 52"/>
                <a:gd name="T32" fmla="*/ 6 w 31"/>
                <a:gd name="T33" fmla="*/ 36 h 52"/>
                <a:gd name="T34" fmla="*/ 7 w 31"/>
                <a:gd name="T35" fmla="*/ 50 h 52"/>
                <a:gd name="T36" fmla="*/ 14 w 31"/>
                <a:gd name="T37" fmla="*/ 52 h 52"/>
                <a:gd name="T38" fmla="*/ 21 w 31"/>
                <a:gd name="T39" fmla="*/ 50 h 52"/>
                <a:gd name="T40" fmla="*/ 19 w 31"/>
                <a:gd name="T41" fmla="*/ 47 h 52"/>
                <a:gd name="T42" fmla="*/ 23 w 31"/>
                <a:gd name="T43" fmla="*/ 4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" h="52">
                  <a:moveTo>
                    <a:pt x="23" y="42"/>
                  </a:moveTo>
                  <a:cubicBezTo>
                    <a:pt x="26" y="42"/>
                    <a:pt x="22" y="39"/>
                    <a:pt x="21" y="38"/>
                  </a:cubicBezTo>
                  <a:cubicBezTo>
                    <a:pt x="20" y="37"/>
                    <a:pt x="21" y="34"/>
                    <a:pt x="23" y="34"/>
                  </a:cubicBezTo>
                  <a:cubicBezTo>
                    <a:pt x="25" y="34"/>
                    <a:pt x="23" y="31"/>
                    <a:pt x="20" y="29"/>
                  </a:cubicBezTo>
                  <a:cubicBezTo>
                    <a:pt x="18" y="27"/>
                    <a:pt x="20" y="26"/>
                    <a:pt x="23" y="26"/>
                  </a:cubicBezTo>
                  <a:cubicBezTo>
                    <a:pt x="25" y="26"/>
                    <a:pt x="22" y="22"/>
                    <a:pt x="24" y="20"/>
                  </a:cubicBezTo>
                  <a:cubicBezTo>
                    <a:pt x="26" y="18"/>
                    <a:pt x="24" y="14"/>
                    <a:pt x="24" y="12"/>
                  </a:cubicBezTo>
                  <a:cubicBezTo>
                    <a:pt x="24" y="10"/>
                    <a:pt x="27" y="10"/>
                    <a:pt x="29" y="7"/>
                  </a:cubicBezTo>
                  <a:cubicBezTo>
                    <a:pt x="31" y="5"/>
                    <a:pt x="27" y="6"/>
                    <a:pt x="27" y="4"/>
                  </a:cubicBezTo>
                  <a:cubicBezTo>
                    <a:pt x="27" y="2"/>
                    <a:pt x="24" y="1"/>
                    <a:pt x="22" y="3"/>
                  </a:cubicBezTo>
                  <a:cubicBezTo>
                    <a:pt x="20" y="4"/>
                    <a:pt x="20" y="3"/>
                    <a:pt x="18" y="3"/>
                  </a:cubicBezTo>
                  <a:cubicBezTo>
                    <a:pt x="17" y="3"/>
                    <a:pt x="13" y="4"/>
                    <a:pt x="13" y="2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8" y="5"/>
                    <a:pt x="7" y="7"/>
                    <a:pt x="8" y="8"/>
                  </a:cubicBezTo>
                  <a:cubicBezTo>
                    <a:pt x="10" y="11"/>
                    <a:pt x="6" y="25"/>
                    <a:pt x="3" y="28"/>
                  </a:cubicBezTo>
                  <a:cubicBezTo>
                    <a:pt x="0" y="32"/>
                    <a:pt x="3" y="33"/>
                    <a:pt x="6" y="36"/>
                  </a:cubicBezTo>
                  <a:cubicBezTo>
                    <a:pt x="10" y="38"/>
                    <a:pt x="7" y="48"/>
                    <a:pt x="7" y="50"/>
                  </a:cubicBezTo>
                  <a:cubicBezTo>
                    <a:pt x="7" y="52"/>
                    <a:pt x="10" y="52"/>
                    <a:pt x="14" y="52"/>
                  </a:cubicBezTo>
                  <a:cubicBezTo>
                    <a:pt x="16" y="52"/>
                    <a:pt x="18" y="51"/>
                    <a:pt x="21" y="50"/>
                  </a:cubicBezTo>
                  <a:cubicBezTo>
                    <a:pt x="20" y="49"/>
                    <a:pt x="19" y="48"/>
                    <a:pt x="19" y="47"/>
                  </a:cubicBezTo>
                  <a:cubicBezTo>
                    <a:pt x="19" y="46"/>
                    <a:pt x="19" y="43"/>
                    <a:pt x="23" y="4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3701005" y="3412116"/>
              <a:ext cx="61503" cy="57648"/>
            </a:xfrm>
            <a:custGeom>
              <a:avLst/>
              <a:gdLst>
                <a:gd name="T0" fmla="*/ 11 w 35"/>
                <a:gd name="T1" fmla="*/ 24 h 30"/>
                <a:gd name="T2" fmla="*/ 17 w 35"/>
                <a:gd name="T3" fmla="*/ 24 h 30"/>
                <a:gd name="T4" fmla="*/ 23 w 35"/>
                <a:gd name="T5" fmla="*/ 29 h 30"/>
                <a:gd name="T6" fmla="*/ 25 w 35"/>
                <a:gd name="T7" fmla="*/ 30 h 30"/>
                <a:gd name="T8" fmla="*/ 26 w 35"/>
                <a:gd name="T9" fmla="*/ 24 h 30"/>
                <a:gd name="T10" fmla="*/ 27 w 35"/>
                <a:gd name="T11" fmla="*/ 20 h 30"/>
                <a:gd name="T12" fmla="*/ 31 w 35"/>
                <a:gd name="T13" fmla="*/ 17 h 30"/>
                <a:gd name="T14" fmla="*/ 33 w 35"/>
                <a:gd name="T15" fmla="*/ 15 h 30"/>
                <a:gd name="T16" fmla="*/ 30 w 35"/>
                <a:gd name="T17" fmla="*/ 10 h 30"/>
                <a:gd name="T18" fmla="*/ 34 w 35"/>
                <a:gd name="T19" fmla="*/ 6 h 30"/>
                <a:gd name="T20" fmla="*/ 34 w 35"/>
                <a:gd name="T21" fmla="*/ 1 h 30"/>
                <a:gd name="T22" fmla="*/ 32 w 35"/>
                <a:gd name="T23" fmla="*/ 1 h 30"/>
                <a:gd name="T24" fmla="*/ 24 w 35"/>
                <a:gd name="T25" fmla="*/ 2 h 30"/>
                <a:gd name="T26" fmla="*/ 20 w 35"/>
                <a:gd name="T27" fmla="*/ 7 h 30"/>
                <a:gd name="T28" fmla="*/ 16 w 35"/>
                <a:gd name="T29" fmla="*/ 8 h 30"/>
                <a:gd name="T30" fmla="*/ 12 w 35"/>
                <a:gd name="T31" fmla="*/ 10 h 30"/>
                <a:gd name="T32" fmla="*/ 8 w 35"/>
                <a:gd name="T33" fmla="*/ 17 h 30"/>
                <a:gd name="T34" fmla="*/ 2 w 35"/>
                <a:gd name="T35" fmla="*/ 24 h 30"/>
                <a:gd name="T36" fmla="*/ 0 w 35"/>
                <a:gd name="T37" fmla="*/ 25 h 30"/>
                <a:gd name="T38" fmla="*/ 3 w 35"/>
                <a:gd name="T39" fmla="*/ 26 h 30"/>
                <a:gd name="T40" fmla="*/ 11 w 35"/>
                <a:gd name="T41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0">
                  <a:moveTo>
                    <a:pt x="11" y="24"/>
                  </a:moveTo>
                  <a:cubicBezTo>
                    <a:pt x="13" y="22"/>
                    <a:pt x="16" y="23"/>
                    <a:pt x="17" y="24"/>
                  </a:cubicBezTo>
                  <a:cubicBezTo>
                    <a:pt x="19" y="26"/>
                    <a:pt x="21" y="26"/>
                    <a:pt x="23" y="29"/>
                  </a:cubicBezTo>
                  <a:cubicBezTo>
                    <a:pt x="24" y="29"/>
                    <a:pt x="24" y="30"/>
                    <a:pt x="25" y="30"/>
                  </a:cubicBezTo>
                  <a:cubicBezTo>
                    <a:pt x="25" y="29"/>
                    <a:pt x="25" y="25"/>
                    <a:pt x="26" y="24"/>
                  </a:cubicBezTo>
                  <a:cubicBezTo>
                    <a:pt x="27" y="22"/>
                    <a:pt x="25" y="20"/>
                    <a:pt x="27" y="20"/>
                  </a:cubicBezTo>
                  <a:cubicBezTo>
                    <a:pt x="28" y="20"/>
                    <a:pt x="31" y="20"/>
                    <a:pt x="31" y="17"/>
                  </a:cubicBezTo>
                  <a:cubicBezTo>
                    <a:pt x="31" y="15"/>
                    <a:pt x="32" y="16"/>
                    <a:pt x="33" y="15"/>
                  </a:cubicBezTo>
                  <a:cubicBezTo>
                    <a:pt x="34" y="13"/>
                    <a:pt x="31" y="11"/>
                    <a:pt x="30" y="10"/>
                  </a:cubicBezTo>
                  <a:cubicBezTo>
                    <a:pt x="30" y="9"/>
                    <a:pt x="32" y="9"/>
                    <a:pt x="34" y="6"/>
                  </a:cubicBezTo>
                  <a:cubicBezTo>
                    <a:pt x="35" y="5"/>
                    <a:pt x="35" y="3"/>
                    <a:pt x="34" y="1"/>
                  </a:cubicBezTo>
                  <a:cubicBezTo>
                    <a:pt x="34" y="1"/>
                    <a:pt x="33" y="2"/>
                    <a:pt x="32" y="1"/>
                  </a:cubicBezTo>
                  <a:cubicBezTo>
                    <a:pt x="30" y="0"/>
                    <a:pt x="27" y="1"/>
                    <a:pt x="24" y="2"/>
                  </a:cubicBezTo>
                  <a:cubicBezTo>
                    <a:pt x="20" y="2"/>
                    <a:pt x="19" y="6"/>
                    <a:pt x="20" y="7"/>
                  </a:cubicBezTo>
                  <a:cubicBezTo>
                    <a:pt x="22" y="9"/>
                    <a:pt x="17" y="10"/>
                    <a:pt x="16" y="8"/>
                  </a:cubicBezTo>
                  <a:cubicBezTo>
                    <a:pt x="16" y="6"/>
                    <a:pt x="12" y="7"/>
                    <a:pt x="12" y="10"/>
                  </a:cubicBezTo>
                  <a:cubicBezTo>
                    <a:pt x="13" y="12"/>
                    <a:pt x="8" y="13"/>
                    <a:pt x="8" y="17"/>
                  </a:cubicBezTo>
                  <a:cubicBezTo>
                    <a:pt x="9" y="20"/>
                    <a:pt x="4" y="23"/>
                    <a:pt x="2" y="24"/>
                  </a:cubicBezTo>
                  <a:cubicBezTo>
                    <a:pt x="1" y="25"/>
                    <a:pt x="1" y="25"/>
                    <a:pt x="0" y="25"/>
                  </a:cubicBezTo>
                  <a:cubicBezTo>
                    <a:pt x="2" y="26"/>
                    <a:pt x="3" y="26"/>
                    <a:pt x="3" y="26"/>
                  </a:cubicBezTo>
                  <a:cubicBezTo>
                    <a:pt x="6" y="26"/>
                    <a:pt x="10" y="25"/>
                    <a:pt x="11" y="2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3738771" y="3485058"/>
              <a:ext cx="10790" cy="15295"/>
            </a:xfrm>
            <a:custGeom>
              <a:avLst/>
              <a:gdLst>
                <a:gd name="T0" fmla="*/ 4 w 6"/>
                <a:gd name="T1" fmla="*/ 0 h 8"/>
                <a:gd name="T2" fmla="*/ 1 w 6"/>
                <a:gd name="T3" fmla="*/ 7 h 8"/>
                <a:gd name="T4" fmla="*/ 6 w 6"/>
                <a:gd name="T5" fmla="*/ 8 h 8"/>
                <a:gd name="T6" fmla="*/ 4 w 6"/>
                <a:gd name="T7" fmla="*/ 1 h 8"/>
                <a:gd name="T8" fmla="*/ 4 w 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2" y="1"/>
                    <a:pt x="0" y="3"/>
                    <a:pt x="1" y="7"/>
                  </a:cubicBezTo>
                  <a:cubicBezTo>
                    <a:pt x="2" y="7"/>
                    <a:pt x="5" y="7"/>
                    <a:pt x="6" y="8"/>
                  </a:cubicBezTo>
                  <a:cubicBezTo>
                    <a:pt x="6" y="3"/>
                    <a:pt x="4" y="2"/>
                    <a:pt x="4" y="1"/>
                  </a:cubicBezTo>
                  <a:cubicBezTo>
                    <a:pt x="3" y="1"/>
                    <a:pt x="3" y="0"/>
                    <a:pt x="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3692373" y="3454469"/>
              <a:ext cx="57187" cy="45883"/>
            </a:xfrm>
            <a:custGeom>
              <a:avLst/>
              <a:gdLst>
                <a:gd name="T0" fmla="*/ 1 w 33"/>
                <a:gd name="T1" fmla="*/ 7 h 24"/>
                <a:gd name="T2" fmla="*/ 4 w 33"/>
                <a:gd name="T3" fmla="*/ 10 h 24"/>
                <a:gd name="T4" fmla="*/ 8 w 33"/>
                <a:gd name="T5" fmla="*/ 12 h 24"/>
                <a:gd name="T6" fmla="*/ 13 w 33"/>
                <a:gd name="T7" fmla="*/ 16 h 24"/>
                <a:gd name="T8" fmla="*/ 16 w 33"/>
                <a:gd name="T9" fmla="*/ 18 h 24"/>
                <a:gd name="T10" fmla="*/ 20 w 33"/>
                <a:gd name="T11" fmla="*/ 17 h 24"/>
                <a:gd name="T12" fmla="*/ 22 w 33"/>
                <a:gd name="T13" fmla="*/ 21 h 24"/>
                <a:gd name="T14" fmla="*/ 26 w 33"/>
                <a:gd name="T15" fmla="*/ 23 h 24"/>
                <a:gd name="T16" fmla="*/ 28 w 33"/>
                <a:gd name="T17" fmla="*/ 23 h 24"/>
                <a:gd name="T18" fmla="*/ 31 w 33"/>
                <a:gd name="T19" fmla="*/ 16 h 24"/>
                <a:gd name="T20" fmla="*/ 32 w 33"/>
                <a:gd name="T21" fmla="*/ 14 h 24"/>
                <a:gd name="T22" fmla="*/ 30 w 33"/>
                <a:gd name="T23" fmla="*/ 8 h 24"/>
                <a:gd name="T24" fmla="*/ 30 w 33"/>
                <a:gd name="T25" fmla="*/ 8 h 24"/>
                <a:gd name="T26" fmla="*/ 28 w 33"/>
                <a:gd name="T27" fmla="*/ 7 h 24"/>
                <a:gd name="T28" fmla="*/ 22 w 33"/>
                <a:gd name="T29" fmla="*/ 2 h 24"/>
                <a:gd name="T30" fmla="*/ 16 w 33"/>
                <a:gd name="T31" fmla="*/ 2 h 24"/>
                <a:gd name="T32" fmla="*/ 8 w 33"/>
                <a:gd name="T33" fmla="*/ 4 h 24"/>
                <a:gd name="T34" fmla="*/ 5 w 33"/>
                <a:gd name="T35" fmla="*/ 3 h 24"/>
                <a:gd name="T36" fmla="*/ 0 w 33"/>
                <a:gd name="T37" fmla="*/ 6 h 24"/>
                <a:gd name="T38" fmla="*/ 1 w 33"/>
                <a:gd name="T39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" h="24">
                  <a:moveTo>
                    <a:pt x="1" y="7"/>
                  </a:moveTo>
                  <a:cubicBezTo>
                    <a:pt x="1" y="8"/>
                    <a:pt x="3" y="11"/>
                    <a:pt x="4" y="10"/>
                  </a:cubicBezTo>
                  <a:cubicBezTo>
                    <a:pt x="5" y="9"/>
                    <a:pt x="7" y="12"/>
                    <a:pt x="8" y="12"/>
                  </a:cubicBezTo>
                  <a:cubicBezTo>
                    <a:pt x="10" y="13"/>
                    <a:pt x="13" y="15"/>
                    <a:pt x="13" y="16"/>
                  </a:cubicBezTo>
                  <a:cubicBezTo>
                    <a:pt x="14" y="17"/>
                    <a:pt x="14" y="19"/>
                    <a:pt x="16" y="18"/>
                  </a:cubicBezTo>
                  <a:cubicBezTo>
                    <a:pt x="18" y="18"/>
                    <a:pt x="20" y="15"/>
                    <a:pt x="20" y="17"/>
                  </a:cubicBezTo>
                  <a:cubicBezTo>
                    <a:pt x="20" y="18"/>
                    <a:pt x="20" y="21"/>
                    <a:pt x="22" y="21"/>
                  </a:cubicBezTo>
                  <a:cubicBezTo>
                    <a:pt x="24" y="20"/>
                    <a:pt x="24" y="24"/>
                    <a:pt x="26" y="23"/>
                  </a:cubicBezTo>
                  <a:cubicBezTo>
                    <a:pt x="27" y="23"/>
                    <a:pt x="27" y="23"/>
                    <a:pt x="28" y="23"/>
                  </a:cubicBezTo>
                  <a:cubicBezTo>
                    <a:pt x="27" y="19"/>
                    <a:pt x="29" y="17"/>
                    <a:pt x="31" y="16"/>
                  </a:cubicBezTo>
                  <a:cubicBezTo>
                    <a:pt x="31" y="15"/>
                    <a:pt x="32" y="15"/>
                    <a:pt x="32" y="14"/>
                  </a:cubicBezTo>
                  <a:cubicBezTo>
                    <a:pt x="33" y="12"/>
                    <a:pt x="30" y="10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8"/>
                    <a:pt x="29" y="7"/>
                    <a:pt x="28" y="7"/>
                  </a:cubicBezTo>
                  <a:cubicBezTo>
                    <a:pt x="26" y="4"/>
                    <a:pt x="24" y="4"/>
                    <a:pt x="22" y="2"/>
                  </a:cubicBezTo>
                  <a:cubicBezTo>
                    <a:pt x="21" y="1"/>
                    <a:pt x="18" y="0"/>
                    <a:pt x="16" y="2"/>
                  </a:cubicBezTo>
                  <a:cubicBezTo>
                    <a:pt x="15" y="3"/>
                    <a:pt x="11" y="4"/>
                    <a:pt x="8" y="4"/>
                  </a:cubicBezTo>
                  <a:cubicBezTo>
                    <a:pt x="8" y="4"/>
                    <a:pt x="7" y="4"/>
                    <a:pt x="5" y="3"/>
                  </a:cubicBezTo>
                  <a:cubicBezTo>
                    <a:pt x="4" y="4"/>
                    <a:pt x="2" y="5"/>
                    <a:pt x="0" y="6"/>
                  </a:cubicBezTo>
                  <a:cubicBezTo>
                    <a:pt x="0" y="6"/>
                    <a:pt x="1" y="6"/>
                    <a:pt x="1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3950254" y="3521529"/>
              <a:ext cx="134875" cy="95295"/>
            </a:xfrm>
            <a:custGeom>
              <a:avLst/>
              <a:gdLst>
                <a:gd name="T0" fmla="*/ 69 w 77"/>
                <a:gd name="T1" fmla="*/ 33 h 50"/>
                <a:gd name="T2" fmla="*/ 65 w 77"/>
                <a:gd name="T3" fmla="*/ 31 h 50"/>
                <a:gd name="T4" fmla="*/ 65 w 77"/>
                <a:gd name="T5" fmla="*/ 31 h 50"/>
                <a:gd name="T6" fmla="*/ 64 w 77"/>
                <a:gd name="T7" fmla="*/ 21 h 50"/>
                <a:gd name="T8" fmla="*/ 59 w 77"/>
                <a:gd name="T9" fmla="*/ 10 h 50"/>
                <a:gd name="T10" fmla="*/ 53 w 77"/>
                <a:gd name="T11" fmla="*/ 0 h 50"/>
                <a:gd name="T12" fmla="*/ 49 w 77"/>
                <a:gd name="T13" fmla="*/ 2 h 50"/>
                <a:gd name="T14" fmla="*/ 44 w 77"/>
                <a:gd name="T15" fmla="*/ 5 h 50"/>
                <a:gd name="T16" fmla="*/ 40 w 77"/>
                <a:gd name="T17" fmla="*/ 5 h 50"/>
                <a:gd name="T18" fmla="*/ 36 w 77"/>
                <a:gd name="T19" fmla="*/ 6 h 50"/>
                <a:gd name="T20" fmla="*/ 31 w 77"/>
                <a:gd name="T21" fmla="*/ 5 h 50"/>
                <a:gd name="T22" fmla="*/ 23 w 77"/>
                <a:gd name="T23" fmla="*/ 3 h 50"/>
                <a:gd name="T24" fmla="*/ 20 w 77"/>
                <a:gd name="T25" fmla="*/ 3 h 50"/>
                <a:gd name="T26" fmla="*/ 19 w 77"/>
                <a:gd name="T27" fmla="*/ 5 h 50"/>
                <a:gd name="T28" fmla="*/ 13 w 77"/>
                <a:gd name="T29" fmla="*/ 9 h 50"/>
                <a:gd name="T30" fmla="*/ 6 w 77"/>
                <a:gd name="T31" fmla="*/ 21 h 50"/>
                <a:gd name="T32" fmla="*/ 0 w 77"/>
                <a:gd name="T33" fmla="*/ 25 h 50"/>
                <a:gd name="T34" fmla="*/ 3 w 77"/>
                <a:gd name="T35" fmla="*/ 30 h 50"/>
                <a:gd name="T36" fmla="*/ 6 w 77"/>
                <a:gd name="T37" fmla="*/ 33 h 50"/>
                <a:gd name="T38" fmla="*/ 7 w 77"/>
                <a:gd name="T39" fmla="*/ 38 h 50"/>
                <a:gd name="T40" fmla="*/ 17 w 77"/>
                <a:gd name="T41" fmla="*/ 41 h 50"/>
                <a:gd name="T42" fmla="*/ 17 w 77"/>
                <a:gd name="T43" fmla="*/ 45 h 50"/>
                <a:gd name="T44" fmla="*/ 22 w 77"/>
                <a:gd name="T45" fmla="*/ 48 h 50"/>
                <a:gd name="T46" fmla="*/ 31 w 77"/>
                <a:gd name="T47" fmla="*/ 49 h 50"/>
                <a:gd name="T48" fmla="*/ 40 w 77"/>
                <a:gd name="T49" fmla="*/ 49 h 50"/>
                <a:gd name="T50" fmla="*/ 46 w 77"/>
                <a:gd name="T51" fmla="*/ 47 h 50"/>
                <a:gd name="T52" fmla="*/ 56 w 77"/>
                <a:gd name="T53" fmla="*/ 45 h 50"/>
                <a:gd name="T54" fmla="*/ 63 w 77"/>
                <a:gd name="T55" fmla="*/ 47 h 50"/>
                <a:gd name="T56" fmla="*/ 68 w 77"/>
                <a:gd name="T57" fmla="*/ 49 h 50"/>
                <a:gd name="T58" fmla="*/ 68 w 77"/>
                <a:gd name="T59" fmla="*/ 45 h 50"/>
                <a:gd name="T60" fmla="*/ 72 w 77"/>
                <a:gd name="T61" fmla="*/ 38 h 50"/>
                <a:gd name="T62" fmla="*/ 76 w 77"/>
                <a:gd name="T63" fmla="*/ 34 h 50"/>
                <a:gd name="T64" fmla="*/ 76 w 77"/>
                <a:gd name="T65" fmla="*/ 33 h 50"/>
                <a:gd name="T66" fmla="*/ 73 w 77"/>
                <a:gd name="T67" fmla="*/ 31 h 50"/>
                <a:gd name="T68" fmla="*/ 69 w 77"/>
                <a:gd name="T69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" h="50">
                  <a:moveTo>
                    <a:pt x="69" y="33"/>
                  </a:moveTo>
                  <a:cubicBezTo>
                    <a:pt x="67" y="33"/>
                    <a:pt x="65" y="32"/>
                    <a:pt x="65" y="31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3" y="29"/>
                    <a:pt x="63" y="23"/>
                    <a:pt x="64" y="21"/>
                  </a:cubicBezTo>
                  <a:cubicBezTo>
                    <a:pt x="66" y="19"/>
                    <a:pt x="61" y="12"/>
                    <a:pt x="59" y="10"/>
                  </a:cubicBezTo>
                  <a:cubicBezTo>
                    <a:pt x="58" y="8"/>
                    <a:pt x="55" y="4"/>
                    <a:pt x="53" y="0"/>
                  </a:cubicBezTo>
                  <a:cubicBezTo>
                    <a:pt x="51" y="1"/>
                    <a:pt x="49" y="1"/>
                    <a:pt x="49" y="2"/>
                  </a:cubicBezTo>
                  <a:cubicBezTo>
                    <a:pt x="48" y="3"/>
                    <a:pt x="46" y="5"/>
                    <a:pt x="44" y="5"/>
                  </a:cubicBezTo>
                  <a:cubicBezTo>
                    <a:pt x="43" y="5"/>
                    <a:pt x="41" y="4"/>
                    <a:pt x="40" y="5"/>
                  </a:cubicBezTo>
                  <a:cubicBezTo>
                    <a:pt x="39" y="6"/>
                    <a:pt x="37" y="7"/>
                    <a:pt x="36" y="6"/>
                  </a:cubicBezTo>
                  <a:cubicBezTo>
                    <a:pt x="36" y="5"/>
                    <a:pt x="33" y="5"/>
                    <a:pt x="31" y="5"/>
                  </a:cubicBezTo>
                  <a:cubicBezTo>
                    <a:pt x="30" y="5"/>
                    <a:pt x="24" y="3"/>
                    <a:pt x="23" y="3"/>
                  </a:cubicBezTo>
                  <a:cubicBezTo>
                    <a:pt x="22" y="3"/>
                    <a:pt x="21" y="3"/>
                    <a:pt x="20" y="3"/>
                  </a:cubicBezTo>
                  <a:cubicBezTo>
                    <a:pt x="20" y="4"/>
                    <a:pt x="20" y="4"/>
                    <a:pt x="19" y="5"/>
                  </a:cubicBezTo>
                  <a:cubicBezTo>
                    <a:pt x="17" y="6"/>
                    <a:pt x="14" y="8"/>
                    <a:pt x="13" y="9"/>
                  </a:cubicBezTo>
                  <a:cubicBezTo>
                    <a:pt x="12" y="9"/>
                    <a:pt x="8" y="19"/>
                    <a:pt x="6" y="21"/>
                  </a:cubicBezTo>
                  <a:cubicBezTo>
                    <a:pt x="3" y="24"/>
                    <a:pt x="1" y="24"/>
                    <a:pt x="0" y="25"/>
                  </a:cubicBezTo>
                  <a:cubicBezTo>
                    <a:pt x="0" y="26"/>
                    <a:pt x="3" y="29"/>
                    <a:pt x="3" y="30"/>
                  </a:cubicBezTo>
                  <a:cubicBezTo>
                    <a:pt x="3" y="32"/>
                    <a:pt x="4" y="33"/>
                    <a:pt x="6" y="33"/>
                  </a:cubicBezTo>
                  <a:cubicBezTo>
                    <a:pt x="8" y="33"/>
                    <a:pt x="6" y="38"/>
                    <a:pt x="7" y="38"/>
                  </a:cubicBezTo>
                  <a:cubicBezTo>
                    <a:pt x="9" y="39"/>
                    <a:pt x="17" y="39"/>
                    <a:pt x="17" y="41"/>
                  </a:cubicBezTo>
                  <a:cubicBezTo>
                    <a:pt x="17" y="43"/>
                    <a:pt x="18" y="44"/>
                    <a:pt x="17" y="45"/>
                  </a:cubicBezTo>
                  <a:cubicBezTo>
                    <a:pt x="19" y="45"/>
                    <a:pt x="21" y="48"/>
                    <a:pt x="22" y="48"/>
                  </a:cubicBezTo>
                  <a:cubicBezTo>
                    <a:pt x="23" y="48"/>
                    <a:pt x="30" y="49"/>
                    <a:pt x="31" y="49"/>
                  </a:cubicBezTo>
                  <a:cubicBezTo>
                    <a:pt x="32" y="49"/>
                    <a:pt x="38" y="49"/>
                    <a:pt x="40" y="49"/>
                  </a:cubicBezTo>
                  <a:cubicBezTo>
                    <a:pt x="42" y="50"/>
                    <a:pt x="44" y="49"/>
                    <a:pt x="46" y="47"/>
                  </a:cubicBezTo>
                  <a:cubicBezTo>
                    <a:pt x="48" y="45"/>
                    <a:pt x="54" y="45"/>
                    <a:pt x="56" y="45"/>
                  </a:cubicBezTo>
                  <a:cubicBezTo>
                    <a:pt x="58" y="45"/>
                    <a:pt x="62" y="46"/>
                    <a:pt x="63" y="47"/>
                  </a:cubicBezTo>
                  <a:cubicBezTo>
                    <a:pt x="63" y="48"/>
                    <a:pt x="65" y="49"/>
                    <a:pt x="68" y="49"/>
                  </a:cubicBezTo>
                  <a:cubicBezTo>
                    <a:pt x="68" y="48"/>
                    <a:pt x="68" y="47"/>
                    <a:pt x="68" y="45"/>
                  </a:cubicBezTo>
                  <a:cubicBezTo>
                    <a:pt x="68" y="42"/>
                    <a:pt x="69" y="38"/>
                    <a:pt x="72" y="38"/>
                  </a:cubicBezTo>
                  <a:cubicBezTo>
                    <a:pt x="74" y="38"/>
                    <a:pt x="77" y="38"/>
                    <a:pt x="76" y="34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5" y="32"/>
                    <a:pt x="74" y="31"/>
                    <a:pt x="73" y="31"/>
                  </a:cubicBezTo>
                  <a:cubicBezTo>
                    <a:pt x="72" y="31"/>
                    <a:pt x="69" y="33"/>
                    <a:pt x="69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4043047" y="3516823"/>
              <a:ext cx="45318" cy="63530"/>
            </a:xfrm>
            <a:custGeom>
              <a:avLst/>
              <a:gdLst>
                <a:gd name="T0" fmla="*/ 19 w 26"/>
                <a:gd name="T1" fmla="*/ 9 h 33"/>
                <a:gd name="T2" fmla="*/ 13 w 26"/>
                <a:gd name="T3" fmla="*/ 4 h 33"/>
                <a:gd name="T4" fmla="*/ 6 w 26"/>
                <a:gd name="T5" fmla="*/ 1 h 33"/>
                <a:gd name="T6" fmla="*/ 0 w 26"/>
                <a:gd name="T7" fmla="*/ 2 h 33"/>
                <a:gd name="T8" fmla="*/ 6 w 26"/>
                <a:gd name="T9" fmla="*/ 12 h 33"/>
                <a:gd name="T10" fmla="*/ 11 w 26"/>
                <a:gd name="T11" fmla="*/ 23 h 33"/>
                <a:gd name="T12" fmla="*/ 12 w 26"/>
                <a:gd name="T13" fmla="*/ 33 h 33"/>
                <a:gd name="T14" fmla="*/ 17 w 26"/>
                <a:gd name="T15" fmla="*/ 25 h 33"/>
                <a:gd name="T16" fmla="*/ 20 w 26"/>
                <a:gd name="T17" fmla="*/ 22 h 33"/>
                <a:gd name="T18" fmla="*/ 26 w 26"/>
                <a:gd name="T19" fmla="*/ 23 h 33"/>
                <a:gd name="T20" fmla="*/ 24 w 26"/>
                <a:gd name="T21" fmla="*/ 17 h 33"/>
                <a:gd name="T22" fmla="*/ 19 w 26"/>
                <a:gd name="T23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3">
                  <a:moveTo>
                    <a:pt x="19" y="9"/>
                  </a:moveTo>
                  <a:cubicBezTo>
                    <a:pt x="18" y="6"/>
                    <a:pt x="15" y="4"/>
                    <a:pt x="13" y="4"/>
                  </a:cubicBezTo>
                  <a:cubicBezTo>
                    <a:pt x="11" y="4"/>
                    <a:pt x="8" y="0"/>
                    <a:pt x="6" y="1"/>
                  </a:cubicBezTo>
                  <a:cubicBezTo>
                    <a:pt x="5" y="1"/>
                    <a:pt x="3" y="1"/>
                    <a:pt x="0" y="2"/>
                  </a:cubicBezTo>
                  <a:cubicBezTo>
                    <a:pt x="2" y="6"/>
                    <a:pt x="5" y="10"/>
                    <a:pt x="6" y="12"/>
                  </a:cubicBezTo>
                  <a:cubicBezTo>
                    <a:pt x="8" y="14"/>
                    <a:pt x="13" y="21"/>
                    <a:pt x="11" y="23"/>
                  </a:cubicBezTo>
                  <a:cubicBezTo>
                    <a:pt x="10" y="25"/>
                    <a:pt x="10" y="31"/>
                    <a:pt x="12" y="33"/>
                  </a:cubicBezTo>
                  <a:cubicBezTo>
                    <a:pt x="14" y="31"/>
                    <a:pt x="17" y="27"/>
                    <a:pt x="17" y="25"/>
                  </a:cubicBezTo>
                  <a:cubicBezTo>
                    <a:pt x="17" y="24"/>
                    <a:pt x="17" y="21"/>
                    <a:pt x="20" y="22"/>
                  </a:cubicBezTo>
                  <a:cubicBezTo>
                    <a:pt x="23" y="22"/>
                    <a:pt x="26" y="24"/>
                    <a:pt x="26" y="23"/>
                  </a:cubicBezTo>
                  <a:cubicBezTo>
                    <a:pt x="26" y="22"/>
                    <a:pt x="25" y="18"/>
                    <a:pt x="24" y="17"/>
                  </a:cubicBezTo>
                  <a:cubicBezTo>
                    <a:pt x="23" y="16"/>
                    <a:pt x="20" y="12"/>
                    <a:pt x="1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3977228" y="3606235"/>
              <a:ext cx="91715" cy="55295"/>
            </a:xfrm>
            <a:custGeom>
              <a:avLst/>
              <a:gdLst>
                <a:gd name="T0" fmla="*/ 41 w 53"/>
                <a:gd name="T1" fmla="*/ 0 h 29"/>
                <a:gd name="T2" fmla="*/ 31 w 53"/>
                <a:gd name="T3" fmla="*/ 2 h 29"/>
                <a:gd name="T4" fmla="*/ 25 w 53"/>
                <a:gd name="T5" fmla="*/ 4 h 29"/>
                <a:gd name="T6" fmla="*/ 16 w 53"/>
                <a:gd name="T7" fmla="*/ 4 h 29"/>
                <a:gd name="T8" fmla="*/ 7 w 53"/>
                <a:gd name="T9" fmla="*/ 3 h 29"/>
                <a:gd name="T10" fmla="*/ 2 w 53"/>
                <a:gd name="T11" fmla="*/ 0 h 29"/>
                <a:gd name="T12" fmla="*/ 1 w 53"/>
                <a:gd name="T13" fmla="*/ 1 h 29"/>
                <a:gd name="T14" fmla="*/ 1 w 53"/>
                <a:gd name="T15" fmla="*/ 6 h 29"/>
                <a:gd name="T16" fmla="*/ 4 w 53"/>
                <a:gd name="T17" fmla="*/ 12 h 29"/>
                <a:gd name="T18" fmla="*/ 1 w 53"/>
                <a:gd name="T19" fmla="*/ 15 h 29"/>
                <a:gd name="T20" fmla="*/ 1 w 53"/>
                <a:gd name="T21" fmla="*/ 19 h 29"/>
                <a:gd name="T22" fmla="*/ 6 w 53"/>
                <a:gd name="T23" fmla="*/ 25 h 29"/>
                <a:gd name="T24" fmla="*/ 8 w 53"/>
                <a:gd name="T25" fmla="*/ 27 h 29"/>
                <a:gd name="T26" fmla="*/ 19 w 53"/>
                <a:gd name="T27" fmla="*/ 27 h 29"/>
                <a:gd name="T28" fmla="*/ 28 w 53"/>
                <a:gd name="T29" fmla="*/ 29 h 29"/>
                <a:gd name="T30" fmla="*/ 31 w 53"/>
                <a:gd name="T31" fmla="*/ 27 h 29"/>
                <a:gd name="T32" fmla="*/ 35 w 53"/>
                <a:gd name="T33" fmla="*/ 25 h 29"/>
                <a:gd name="T34" fmla="*/ 35 w 53"/>
                <a:gd name="T35" fmla="*/ 22 h 29"/>
                <a:gd name="T36" fmla="*/ 44 w 53"/>
                <a:gd name="T37" fmla="*/ 22 h 29"/>
                <a:gd name="T38" fmla="*/ 47 w 53"/>
                <a:gd name="T39" fmla="*/ 22 h 29"/>
                <a:gd name="T40" fmla="*/ 46 w 53"/>
                <a:gd name="T41" fmla="*/ 20 h 29"/>
                <a:gd name="T42" fmla="*/ 44 w 53"/>
                <a:gd name="T43" fmla="*/ 14 h 29"/>
                <a:gd name="T44" fmla="*/ 51 w 53"/>
                <a:gd name="T45" fmla="*/ 6 h 29"/>
                <a:gd name="T46" fmla="*/ 53 w 53"/>
                <a:gd name="T47" fmla="*/ 4 h 29"/>
                <a:gd name="T48" fmla="*/ 48 w 53"/>
                <a:gd name="T49" fmla="*/ 2 h 29"/>
                <a:gd name="T50" fmla="*/ 41 w 5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29">
                  <a:moveTo>
                    <a:pt x="41" y="0"/>
                  </a:moveTo>
                  <a:cubicBezTo>
                    <a:pt x="39" y="0"/>
                    <a:pt x="33" y="0"/>
                    <a:pt x="31" y="2"/>
                  </a:cubicBezTo>
                  <a:cubicBezTo>
                    <a:pt x="29" y="4"/>
                    <a:pt x="27" y="5"/>
                    <a:pt x="25" y="4"/>
                  </a:cubicBezTo>
                  <a:cubicBezTo>
                    <a:pt x="23" y="4"/>
                    <a:pt x="17" y="4"/>
                    <a:pt x="16" y="4"/>
                  </a:cubicBezTo>
                  <a:cubicBezTo>
                    <a:pt x="15" y="4"/>
                    <a:pt x="8" y="3"/>
                    <a:pt x="7" y="3"/>
                  </a:cubicBezTo>
                  <a:cubicBezTo>
                    <a:pt x="6" y="3"/>
                    <a:pt x="4" y="0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5"/>
                    <a:pt x="1" y="6"/>
                  </a:cubicBezTo>
                  <a:cubicBezTo>
                    <a:pt x="3" y="8"/>
                    <a:pt x="6" y="12"/>
                    <a:pt x="4" y="12"/>
                  </a:cubicBezTo>
                  <a:cubicBezTo>
                    <a:pt x="2" y="12"/>
                    <a:pt x="1" y="14"/>
                    <a:pt x="1" y="15"/>
                  </a:cubicBezTo>
                  <a:cubicBezTo>
                    <a:pt x="1" y="16"/>
                    <a:pt x="1" y="19"/>
                    <a:pt x="1" y="19"/>
                  </a:cubicBezTo>
                  <a:cubicBezTo>
                    <a:pt x="2" y="20"/>
                    <a:pt x="6" y="24"/>
                    <a:pt x="6" y="25"/>
                  </a:cubicBezTo>
                  <a:cubicBezTo>
                    <a:pt x="6" y="26"/>
                    <a:pt x="8" y="26"/>
                    <a:pt x="8" y="27"/>
                  </a:cubicBezTo>
                  <a:cubicBezTo>
                    <a:pt x="11" y="27"/>
                    <a:pt x="17" y="26"/>
                    <a:pt x="19" y="27"/>
                  </a:cubicBezTo>
                  <a:cubicBezTo>
                    <a:pt x="21" y="28"/>
                    <a:pt x="28" y="29"/>
                    <a:pt x="28" y="29"/>
                  </a:cubicBezTo>
                  <a:cubicBezTo>
                    <a:pt x="30" y="29"/>
                    <a:pt x="32" y="28"/>
                    <a:pt x="31" y="27"/>
                  </a:cubicBezTo>
                  <a:cubicBezTo>
                    <a:pt x="31" y="26"/>
                    <a:pt x="33" y="25"/>
                    <a:pt x="35" y="25"/>
                  </a:cubicBezTo>
                  <a:cubicBezTo>
                    <a:pt x="35" y="24"/>
                    <a:pt x="35" y="23"/>
                    <a:pt x="35" y="22"/>
                  </a:cubicBezTo>
                  <a:cubicBezTo>
                    <a:pt x="36" y="22"/>
                    <a:pt x="41" y="21"/>
                    <a:pt x="44" y="22"/>
                  </a:cubicBezTo>
                  <a:cubicBezTo>
                    <a:pt x="45" y="23"/>
                    <a:pt x="46" y="23"/>
                    <a:pt x="47" y="22"/>
                  </a:cubicBezTo>
                  <a:cubicBezTo>
                    <a:pt x="47" y="21"/>
                    <a:pt x="46" y="20"/>
                    <a:pt x="46" y="20"/>
                  </a:cubicBezTo>
                  <a:cubicBezTo>
                    <a:pt x="45" y="20"/>
                    <a:pt x="42" y="14"/>
                    <a:pt x="44" y="14"/>
                  </a:cubicBezTo>
                  <a:cubicBezTo>
                    <a:pt x="46" y="13"/>
                    <a:pt x="48" y="7"/>
                    <a:pt x="51" y="6"/>
                  </a:cubicBezTo>
                  <a:cubicBezTo>
                    <a:pt x="52" y="6"/>
                    <a:pt x="52" y="5"/>
                    <a:pt x="53" y="4"/>
                  </a:cubicBezTo>
                  <a:cubicBezTo>
                    <a:pt x="50" y="4"/>
                    <a:pt x="48" y="3"/>
                    <a:pt x="48" y="2"/>
                  </a:cubicBezTo>
                  <a:cubicBezTo>
                    <a:pt x="47" y="1"/>
                    <a:pt x="43" y="0"/>
                    <a:pt x="4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3950254" y="3641529"/>
              <a:ext cx="41002" cy="29412"/>
            </a:xfrm>
            <a:custGeom>
              <a:avLst/>
              <a:gdLst>
                <a:gd name="T0" fmla="*/ 5 w 23"/>
                <a:gd name="T1" fmla="*/ 16 h 16"/>
                <a:gd name="T2" fmla="*/ 5 w 23"/>
                <a:gd name="T3" fmla="*/ 16 h 16"/>
                <a:gd name="T4" fmla="*/ 5 w 23"/>
                <a:gd name="T5" fmla="*/ 16 h 16"/>
                <a:gd name="T6" fmla="*/ 5 w 23"/>
                <a:gd name="T7" fmla="*/ 16 h 16"/>
                <a:gd name="T8" fmla="*/ 6 w 23"/>
                <a:gd name="T9" fmla="*/ 16 h 16"/>
                <a:gd name="T10" fmla="*/ 6 w 23"/>
                <a:gd name="T11" fmla="*/ 16 h 16"/>
                <a:gd name="T12" fmla="*/ 9 w 23"/>
                <a:gd name="T13" fmla="*/ 16 h 16"/>
                <a:gd name="T14" fmla="*/ 9 w 23"/>
                <a:gd name="T15" fmla="*/ 16 h 16"/>
                <a:gd name="T16" fmla="*/ 10 w 23"/>
                <a:gd name="T17" fmla="*/ 16 h 16"/>
                <a:gd name="T18" fmla="*/ 10 w 23"/>
                <a:gd name="T19" fmla="*/ 16 h 16"/>
                <a:gd name="T20" fmla="*/ 11 w 23"/>
                <a:gd name="T21" fmla="*/ 15 h 16"/>
                <a:gd name="T22" fmla="*/ 15 w 23"/>
                <a:gd name="T23" fmla="*/ 13 h 16"/>
                <a:gd name="T24" fmla="*/ 22 w 23"/>
                <a:gd name="T25" fmla="*/ 9 h 16"/>
                <a:gd name="T26" fmla="*/ 23 w 23"/>
                <a:gd name="T27" fmla="*/ 9 h 16"/>
                <a:gd name="T28" fmla="*/ 21 w 23"/>
                <a:gd name="T29" fmla="*/ 7 h 16"/>
                <a:gd name="T30" fmla="*/ 16 w 23"/>
                <a:gd name="T31" fmla="*/ 1 h 16"/>
                <a:gd name="T32" fmla="*/ 16 w 23"/>
                <a:gd name="T33" fmla="*/ 1 h 16"/>
                <a:gd name="T34" fmla="*/ 16 w 23"/>
                <a:gd name="T35" fmla="*/ 1 h 16"/>
                <a:gd name="T36" fmla="*/ 16 w 23"/>
                <a:gd name="T37" fmla="*/ 0 h 16"/>
                <a:gd name="T38" fmla="*/ 2 w 23"/>
                <a:gd name="T39" fmla="*/ 2 h 16"/>
                <a:gd name="T40" fmla="*/ 1 w 23"/>
                <a:gd name="T41" fmla="*/ 2 h 16"/>
                <a:gd name="T42" fmla="*/ 0 w 23"/>
                <a:gd name="T43" fmla="*/ 11 h 16"/>
                <a:gd name="T44" fmla="*/ 5 w 23"/>
                <a:gd name="T4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16">
                  <a:moveTo>
                    <a:pt x="5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8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3" y="15"/>
                    <a:pt x="13" y="13"/>
                    <a:pt x="15" y="13"/>
                  </a:cubicBezTo>
                  <a:cubicBezTo>
                    <a:pt x="16" y="14"/>
                    <a:pt x="22" y="11"/>
                    <a:pt x="22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1" y="8"/>
                    <a:pt x="21" y="7"/>
                  </a:cubicBezTo>
                  <a:cubicBezTo>
                    <a:pt x="21" y="6"/>
                    <a:pt x="17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0" y="5"/>
                    <a:pt x="0" y="9"/>
                    <a:pt x="0" y="11"/>
                  </a:cubicBezTo>
                  <a:cubicBezTo>
                    <a:pt x="1" y="13"/>
                    <a:pt x="3" y="14"/>
                    <a:pt x="5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3977228" y="3435646"/>
              <a:ext cx="262196" cy="165883"/>
            </a:xfrm>
            <a:custGeom>
              <a:avLst/>
              <a:gdLst>
                <a:gd name="T0" fmla="*/ 140 w 150"/>
                <a:gd name="T1" fmla="*/ 50 h 87"/>
                <a:gd name="T2" fmla="*/ 148 w 150"/>
                <a:gd name="T3" fmla="*/ 45 h 87"/>
                <a:gd name="T4" fmla="*/ 149 w 150"/>
                <a:gd name="T5" fmla="*/ 40 h 87"/>
                <a:gd name="T6" fmla="*/ 150 w 150"/>
                <a:gd name="T7" fmla="*/ 34 h 87"/>
                <a:gd name="T8" fmla="*/ 138 w 150"/>
                <a:gd name="T9" fmla="*/ 29 h 87"/>
                <a:gd name="T10" fmla="*/ 127 w 150"/>
                <a:gd name="T11" fmla="*/ 23 h 87"/>
                <a:gd name="T12" fmla="*/ 118 w 150"/>
                <a:gd name="T13" fmla="*/ 24 h 87"/>
                <a:gd name="T14" fmla="*/ 111 w 150"/>
                <a:gd name="T15" fmla="*/ 21 h 87"/>
                <a:gd name="T16" fmla="*/ 101 w 150"/>
                <a:gd name="T17" fmla="*/ 13 h 87"/>
                <a:gd name="T18" fmla="*/ 98 w 150"/>
                <a:gd name="T19" fmla="*/ 2 h 87"/>
                <a:gd name="T20" fmla="*/ 85 w 150"/>
                <a:gd name="T21" fmla="*/ 1 h 87"/>
                <a:gd name="T22" fmla="*/ 79 w 150"/>
                <a:gd name="T23" fmla="*/ 2 h 87"/>
                <a:gd name="T24" fmla="*/ 69 w 150"/>
                <a:gd name="T25" fmla="*/ 9 h 87"/>
                <a:gd name="T26" fmla="*/ 59 w 150"/>
                <a:gd name="T27" fmla="*/ 11 h 87"/>
                <a:gd name="T28" fmla="*/ 49 w 150"/>
                <a:gd name="T29" fmla="*/ 9 h 87"/>
                <a:gd name="T30" fmla="*/ 35 w 150"/>
                <a:gd name="T31" fmla="*/ 7 h 87"/>
                <a:gd name="T32" fmla="*/ 15 w 150"/>
                <a:gd name="T33" fmla="*/ 8 h 87"/>
                <a:gd name="T34" fmla="*/ 11 w 150"/>
                <a:gd name="T35" fmla="*/ 12 h 87"/>
                <a:gd name="T36" fmla="*/ 11 w 150"/>
                <a:gd name="T37" fmla="*/ 23 h 87"/>
                <a:gd name="T38" fmla="*/ 3 w 150"/>
                <a:gd name="T39" fmla="*/ 37 h 87"/>
                <a:gd name="T40" fmla="*/ 3 w 150"/>
                <a:gd name="T41" fmla="*/ 47 h 87"/>
                <a:gd name="T42" fmla="*/ 8 w 150"/>
                <a:gd name="T43" fmla="*/ 48 h 87"/>
                <a:gd name="T44" fmla="*/ 21 w 150"/>
                <a:gd name="T45" fmla="*/ 51 h 87"/>
                <a:gd name="T46" fmla="*/ 29 w 150"/>
                <a:gd name="T47" fmla="*/ 50 h 87"/>
                <a:gd name="T48" fmla="*/ 44 w 150"/>
                <a:gd name="T49" fmla="*/ 44 h 87"/>
                <a:gd name="T50" fmla="*/ 57 w 150"/>
                <a:gd name="T51" fmla="*/ 52 h 87"/>
                <a:gd name="T52" fmla="*/ 64 w 150"/>
                <a:gd name="T53" fmla="*/ 66 h 87"/>
                <a:gd name="T54" fmla="*/ 55 w 150"/>
                <a:gd name="T55" fmla="*/ 68 h 87"/>
                <a:gd name="T56" fmla="*/ 54 w 150"/>
                <a:gd name="T57" fmla="*/ 78 h 87"/>
                <a:gd name="T58" fmla="*/ 61 w 150"/>
                <a:gd name="T59" fmla="*/ 78 h 87"/>
                <a:gd name="T60" fmla="*/ 72 w 150"/>
                <a:gd name="T61" fmla="*/ 63 h 87"/>
                <a:gd name="T62" fmla="*/ 83 w 150"/>
                <a:gd name="T63" fmla="*/ 68 h 87"/>
                <a:gd name="T64" fmla="*/ 85 w 150"/>
                <a:gd name="T65" fmla="*/ 76 h 87"/>
                <a:gd name="T66" fmla="*/ 94 w 150"/>
                <a:gd name="T67" fmla="*/ 86 h 87"/>
                <a:gd name="T68" fmla="*/ 109 w 150"/>
                <a:gd name="T69" fmla="*/ 81 h 87"/>
                <a:gd name="T70" fmla="*/ 112 w 150"/>
                <a:gd name="T71" fmla="*/ 77 h 87"/>
                <a:gd name="T72" fmla="*/ 115 w 150"/>
                <a:gd name="T73" fmla="*/ 64 h 87"/>
                <a:gd name="T74" fmla="*/ 133 w 150"/>
                <a:gd name="T75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0" h="87">
                  <a:moveTo>
                    <a:pt x="133" y="54"/>
                  </a:moveTo>
                  <a:cubicBezTo>
                    <a:pt x="134" y="54"/>
                    <a:pt x="138" y="50"/>
                    <a:pt x="140" y="50"/>
                  </a:cubicBezTo>
                  <a:cubicBezTo>
                    <a:pt x="141" y="50"/>
                    <a:pt x="147" y="51"/>
                    <a:pt x="147" y="50"/>
                  </a:cubicBezTo>
                  <a:cubicBezTo>
                    <a:pt x="147" y="49"/>
                    <a:pt x="148" y="46"/>
                    <a:pt x="148" y="45"/>
                  </a:cubicBezTo>
                  <a:cubicBezTo>
                    <a:pt x="148" y="44"/>
                    <a:pt x="146" y="43"/>
                    <a:pt x="146" y="42"/>
                  </a:cubicBezTo>
                  <a:cubicBezTo>
                    <a:pt x="147" y="41"/>
                    <a:pt x="149" y="41"/>
                    <a:pt x="149" y="40"/>
                  </a:cubicBezTo>
                  <a:cubicBezTo>
                    <a:pt x="149" y="39"/>
                    <a:pt x="147" y="38"/>
                    <a:pt x="147" y="37"/>
                  </a:cubicBezTo>
                  <a:cubicBezTo>
                    <a:pt x="147" y="37"/>
                    <a:pt x="150" y="35"/>
                    <a:pt x="150" y="34"/>
                  </a:cubicBezTo>
                  <a:cubicBezTo>
                    <a:pt x="149" y="32"/>
                    <a:pt x="147" y="32"/>
                    <a:pt x="145" y="31"/>
                  </a:cubicBezTo>
                  <a:cubicBezTo>
                    <a:pt x="142" y="30"/>
                    <a:pt x="140" y="30"/>
                    <a:pt x="138" y="29"/>
                  </a:cubicBezTo>
                  <a:cubicBezTo>
                    <a:pt x="135" y="28"/>
                    <a:pt x="131" y="29"/>
                    <a:pt x="131" y="28"/>
                  </a:cubicBezTo>
                  <a:cubicBezTo>
                    <a:pt x="131" y="27"/>
                    <a:pt x="128" y="25"/>
                    <a:pt x="127" y="23"/>
                  </a:cubicBezTo>
                  <a:cubicBezTo>
                    <a:pt x="126" y="22"/>
                    <a:pt x="124" y="23"/>
                    <a:pt x="122" y="24"/>
                  </a:cubicBezTo>
                  <a:cubicBezTo>
                    <a:pt x="121" y="25"/>
                    <a:pt x="119" y="25"/>
                    <a:pt x="118" y="24"/>
                  </a:cubicBezTo>
                  <a:cubicBezTo>
                    <a:pt x="116" y="23"/>
                    <a:pt x="115" y="22"/>
                    <a:pt x="114" y="22"/>
                  </a:cubicBezTo>
                  <a:cubicBezTo>
                    <a:pt x="113" y="23"/>
                    <a:pt x="110" y="22"/>
                    <a:pt x="111" y="21"/>
                  </a:cubicBezTo>
                  <a:cubicBezTo>
                    <a:pt x="111" y="19"/>
                    <a:pt x="108" y="15"/>
                    <a:pt x="107" y="14"/>
                  </a:cubicBezTo>
                  <a:cubicBezTo>
                    <a:pt x="106" y="14"/>
                    <a:pt x="102" y="14"/>
                    <a:pt x="101" y="13"/>
                  </a:cubicBezTo>
                  <a:cubicBezTo>
                    <a:pt x="100" y="11"/>
                    <a:pt x="98" y="9"/>
                    <a:pt x="99" y="8"/>
                  </a:cubicBezTo>
                  <a:cubicBezTo>
                    <a:pt x="100" y="7"/>
                    <a:pt x="99" y="3"/>
                    <a:pt x="98" y="2"/>
                  </a:cubicBezTo>
                  <a:cubicBezTo>
                    <a:pt x="97" y="0"/>
                    <a:pt x="92" y="0"/>
                    <a:pt x="91" y="1"/>
                  </a:cubicBezTo>
                  <a:cubicBezTo>
                    <a:pt x="90" y="1"/>
                    <a:pt x="87" y="0"/>
                    <a:pt x="85" y="1"/>
                  </a:cubicBezTo>
                  <a:cubicBezTo>
                    <a:pt x="84" y="2"/>
                    <a:pt x="83" y="3"/>
                    <a:pt x="81" y="3"/>
                  </a:cubicBezTo>
                  <a:cubicBezTo>
                    <a:pt x="80" y="3"/>
                    <a:pt x="80" y="3"/>
                    <a:pt x="79" y="2"/>
                  </a:cubicBezTo>
                  <a:cubicBezTo>
                    <a:pt x="77" y="3"/>
                    <a:pt x="74" y="3"/>
                    <a:pt x="74" y="3"/>
                  </a:cubicBezTo>
                  <a:cubicBezTo>
                    <a:pt x="74" y="3"/>
                    <a:pt x="69" y="7"/>
                    <a:pt x="69" y="9"/>
                  </a:cubicBezTo>
                  <a:cubicBezTo>
                    <a:pt x="69" y="10"/>
                    <a:pt x="68" y="13"/>
                    <a:pt x="67" y="11"/>
                  </a:cubicBezTo>
                  <a:cubicBezTo>
                    <a:pt x="66" y="10"/>
                    <a:pt x="61" y="10"/>
                    <a:pt x="59" y="11"/>
                  </a:cubicBezTo>
                  <a:cubicBezTo>
                    <a:pt x="58" y="12"/>
                    <a:pt x="56" y="8"/>
                    <a:pt x="54" y="9"/>
                  </a:cubicBezTo>
                  <a:cubicBezTo>
                    <a:pt x="52" y="10"/>
                    <a:pt x="49" y="7"/>
                    <a:pt x="49" y="9"/>
                  </a:cubicBezTo>
                  <a:cubicBezTo>
                    <a:pt x="48" y="10"/>
                    <a:pt x="45" y="9"/>
                    <a:pt x="43" y="8"/>
                  </a:cubicBezTo>
                  <a:cubicBezTo>
                    <a:pt x="41" y="7"/>
                    <a:pt x="37" y="8"/>
                    <a:pt x="35" y="7"/>
                  </a:cubicBezTo>
                  <a:cubicBezTo>
                    <a:pt x="34" y="5"/>
                    <a:pt x="24" y="5"/>
                    <a:pt x="21" y="5"/>
                  </a:cubicBezTo>
                  <a:cubicBezTo>
                    <a:pt x="17" y="5"/>
                    <a:pt x="17" y="7"/>
                    <a:pt x="15" y="8"/>
                  </a:cubicBezTo>
                  <a:cubicBezTo>
                    <a:pt x="14" y="10"/>
                    <a:pt x="12" y="9"/>
                    <a:pt x="11" y="9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2" y="13"/>
                    <a:pt x="16" y="19"/>
                    <a:pt x="15" y="20"/>
                  </a:cubicBezTo>
                  <a:cubicBezTo>
                    <a:pt x="14" y="22"/>
                    <a:pt x="12" y="22"/>
                    <a:pt x="11" y="23"/>
                  </a:cubicBezTo>
                  <a:cubicBezTo>
                    <a:pt x="10" y="25"/>
                    <a:pt x="3" y="30"/>
                    <a:pt x="3" y="31"/>
                  </a:cubicBezTo>
                  <a:cubicBezTo>
                    <a:pt x="3" y="32"/>
                    <a:pt x="4" y="36"/>
                    <a:pt x="3" y="37"/>
                  </a:cubicBezTo>
                  <a:cubicBezTo>
                    <a:pt x="2" y="38"/>
                    <a:pt x="0" y="42"/>
                    <a:pt x="0" y="43"/>
                  </a:cubicBezTo>
                  <a:cubicBezTo>
                    <a:pt x="0" y="45"/>
                    <a:pt x="2" y="47"/>
                    <a:pt x="3" y="47"/>
                  </a:cubicBezTo>
                  <a:cubicBezTo>
                    <a:pt x="4" y="48"/>
                    <a:pt x="4" y="48"/>
                    <a:pt x="5" y="48"/>
                  </a:cubicBezTo>
                  <a:cubicBezTo>
                    <a:pt x="6" y="48"/>
                    <a:pt x="7" y="48"/>
                    <a:pt x="8" y="48"/>
                  </a:cubicBezTo>
                  <a:cubicBezTo>
                    <a:pt x="9" y="48"/>
                    <a:pt x="15" y="50"/>
                    <a:pt x="16" y="50"/>
                  </a:cubicBezTo>
                  <a:cubicBezTo>
                    <a:pt x="18" y="50"/>
                    <a:pt x="21" y="50"/>
                    <a:pt x="21" y="51"/>
                  </a:cubicBezTo>
                  <a:cubicBezTo>
                    <a:pt x="22" y="52"/>
                    <a:pt x="24" y="51"/>
                    <a:pt x="25" y="50"/>
                  </a:cubicBezTo>
                  <a:cubicBezTo>
                    <a:pt x="26" y="49"/>
                    <a:pt x="28" y="50"/>
                    <a:pt x="29" y="50"/>
                  </a:cubicBezTo>
                  <a:cubicBezTo>
                    <a:pt x="31" y="50"/>
                    <a:pt x="33" y="48"/>
                    <a:pt x="34" y="47"/>
                  </a:cubicBezTo>
                  <a:cubicBezTo>
                    <a:pt x="35" y="46"/>
                    <a:pt x="42" y="44"/>
                    <a:pt x="44" y="44"/>
                  </a:cubicBezTo>
                  <a:cubicBezTo>
                    <a:pt x="46" y="43"/>
                    <a:pt x="49" y="47"/>
                    <a:pt x="51" y="47"/>
                  </a:cubicBezTo>
                  <a:cubicBezTo>
                    <a:pt x="53" y="47"/>
                    <a:pt x="56" y="49"/>
                    <a:pt x="57" y="52"/>
                  </a:cubicBezTo>
                  <a:cubicBezTo>
                    <a:pt x="58" y="55"/>
                    <a:pt x="61" y="59"/>
                    <a:pt x="62" y="60"/>
                  </a:cubicBezTo>
                  <a:cubicBezTo>
                    <a:pt x="63" y="61"/>
                    <a:pt x="64" y="65"/>
                    <a:pt x="64" y="66"/>
                  </a:cubicBezTo>
                  <a:cubicBezTo>
                    <a:pt x="64" y="67"/>
                    <a:pt x="61" y="65"/>
                    <a:pt x="58" y="65"/>
                  </a:cubicBezTo>
                  <a:cubicBezTo>
                    <a:pt x="55" y="64"/>
                    <a:pt x="55" y="67"/>
                    <a:pt x="55" y="68"/>
                  </a:cubicBezTo>
                  <a:cubicBezTo>
                    <a:pt x="55" y="70"/>
                    <a:pt x="51" y="75"/>
                    <a:pt x="50" y="76"/>
                  </a:cubicBezTo>
                  <a:cubicBezTo>
                    <a:pt x="50" y="77"/>
                    <a:pt x="52" y="78"/>
                    <a:pt x="54" y="78"/>
                  </a:cubicBezTo>
                  <a:cubicBezTo>
                    <a:pt x="54" y="78"/>
                    <a:pt x="57" y="76"/>
                    <a:pt x="58" y="76"/>
                  </a:cubicBezTo>
                  <a:cubicBezTo>
                    <a:pt x="59" y="76"/>
                    <a:pt x="60" y="77"/>
                    <a:pt x="61" y="78"/>
                  </a:cubicBezTo>
                  <a:cubicBezTo>
                    <a:pt x="61" y="74"/>
                    <a:pt x="62" y="75"/>
                    <a:pt x="65" y="72"/>
                  </a:cubicBezTo>
                  <a:cubicBezTo>
                    <a:pt x="69" y="69"/>
                    <a:pt x="69" y="64"/>
                    <a:pt x="72" y="63"/>
                  </a:cubicBezTo>
                  <a:cubicBezTo>
                    <a:pt x="76" y="63"/>
                    <a:pt x="77" y="61"/>
                    <a:pt x="82" y="62"/>
                  </a:cubicBezTo>
                  <a:cubicBezTo>
                    <a:pt x="86" y="63"/>
                    <a:pt x="79" y="66"/>
                    <a:pt x="83" y="68"/>
                  </a:cubicBezTo>
                  <a:cubicBezTo>
                    <a:pt x="86" y="69"/>
                    <a:pt x="96" y="67"/>
                    <a:pt x="96" y="70"/>
                  </a:cubicBezTo>
                  <a:cubicBezTo>
                    <a:pt x="97" y="72"/>
                    <a:pt x="85" y="75"/>
                    <a:pt x="85" y="76"/>
                  </a:cubicBezTo>
                  <a:cubicBezTo>
                    <a:pt x="85" y="77"/>
                    <a:pt x="91" y="78"/>
                    <a:pt x="94" y="80"/>
                  </a:cubicBezTo>
                  <a:cubicBezTo>
                    <a:pt x="96" y="81"/>
                    <a:pt x="93" y="85"/>
                    <a:pt x="94" y="86"/>
                  </a:cubicBezTo>
                  <a:cubicBezTo>
                    <a:pt x="95" y="87"/>
                    <a:pt x="98" y="86"/>
                    <a:pt x="101" y="84"/>
                  </a:cubicBezTo>
                  <a:cubicBezTo>
                    <a:pt x="103" y="83"/>
                    <a:pt x="106" y="83"/>
                    <a:pt x="109" y="81"/>
                  </a:cubicBezTo>
                  <a:cubicBezTo>
                    <a:pt x="112" y="79"/>
                    <a:pt x="119" y="81"/>
                    <a:pt x="120" y="79"/>
                  </a:cubicBezTo>
                  <a:cubicBezTo>
                    <a:pt x="121" y="78"/>
                    <a:pt x="118" y="77"/>
                    <a:pt x="112" y="77"/>
                  </a:cubicBezTo>
                  <a:cubicBezTo>
                    <a:pt x="105" y="78"/>
                    <a:pt x="105" y="72"/>
                    <a:pt x="105" y="70"/>
                  </a:cubicBezTo>
                  <a:cubicBezTo>
                    <a:pt x="105" y="69"/>
                    <a:pt x="112" y="64"/>
                    <a:pt x="115" y="64"/>
                  </a:cubicBezTo>
                  <a:cubicBezTo>
                    <a:pt x="119" y="63"/>
                    <a:pt x="122" y="62"/>
                    <a:pt x="126" y="60"/>
                  </a:cubicBezTo>
                  <a:cubicBezTo>
                    <a:pt x="128" y="60"/>
                    <a:pt x="130" y="59"/>
                    <a:pt x="133" y="58"/>
                  </a:cubicBezTo>
                  <a:cubicBezTo>
                    <a:pt x="133" y="57"/>
                    <a:pt x="132" y="55"/>
                    <a:pt x="133" y="54"/>
                  </a:cubicBez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3991256" y="3352116"/>
              <a:ext cx="138111" cy="108236"/>
            </a:xfrm>
            <a:custGeom>
              <a:avLst/>
              <a:gdLst>
                <a:gd name="T0" fmla="*/ 74 w 79"/>
                <a:gd name="T1" fmla="*/ 27 h 57"/>
                <a:gd name="T2" fmla="*/ 69 w 79"/>
                <a:gd name="T3" fmla="*/ 23 h 57"/>
                <a:gd name="T4" fmla="*/ 65 w 79"/>
                <a:gd name="T5" fmla="*/ 18 h 57"/>
                <a:gd name="T6" fmla="*/ 64 w 79"/>
                <a:gd name="T7" fmla="*/ 12 h 57"/>
                <a:gd name="T8" fmla="*/ 64 w 79"/>
                <a:gd name="T9" fmla="*/ 6 h 57"/>
                <a:gd name="T10" fmla="*/ 56 w 79"/>
                <a:gd name="T11" fmla="*/ 4 h 57"/>
                <a:gd name="T12" fmla="*/ 51 w 79"/>
                <a:gd name="T13" fmla="*/ 4 h 57"/>
                <a:gd name="T14" fmla="*/ 47 w 79"/>
                <a:gd name="T15" fmla="*/ 2 h 57"/>
                <a:gd name="T16" fmla="*/ 43 w 79"/>
                <a:gd name="T17" fmla="*/ 0 h 57"/>
                <a:gd name="T18" fmla="*/ 42 w 79"/>
                <a:gd name="T19" fmla="*/ 0 h 57"/>
                <a:gd name="T20" fmla="*/ 40 w 79"/>
                <a:gd name="T21" fmla="*/ 1 h 57"/>
                <a:gd name="T22" fmla="*/ 36 w 79"/>
                <a:gd name="T23" fmla="*/ 4 h 57"/>
                <a:gd name="T24" fmla="*/ 31 w 79"/>
                <a:gd name="T25" fmla="*/ 4 h 57"/>
                <a:gd name="T26" fmla="*/ 28 w 79"/>
                <a:gd name="T27" fmla="*/ 9 h 57"/>
                <a:gd name="T28" fmla="*/ 27 w 79"/>
                <a:gd name="T29" fmla="*/ 12 h 57"/>
                <a:gd name="T30" fmla="*/ 25 w 79"/>
                <a:gd name="T31" fmla="*/ 14 h 57"/>
                <a:gd name="T32" fmla="*/ 20 w 79"/>
                <a:gd name="T33" fmla="*/ 18 h 57"/>
                <a:gd name="T34" fmla="*/ 19 w 79"/>
                <a:gd name="T35" fmla="*/ 22 h 57"/>
                <a:gd name="T36" fmla="*/ 14 w 79"/>
                <a:gd name="T37" fmla="*/ 24 h 57"/>
                <a:gd name="T38" fmla="*/ 9 w 79"/>
                <a:gd name="T39" fmla="*/ 26 h 57"/>
                <a:gd name="T40" fmla="*/ 3 w 79"/>
                <a:gd name="T41" fmla="*/ 26 h 57"/>
                <a:gd name="T42" fmla="*/ 3 w 79"/>
                <a:gd name="T43" fmla="*/ 26 h 57"/>
                <a:gd name="T44" fmla="*/ 4 w 79"/>
                <a:gd name="T45" fmla="*/ 33 h 57"/>
                <a:gd name="T46" fmla="*/ 5 w 79"/>
                <a:gd name="T47" fmla="*/ 40 h 57"/>
                <a:gd name="T48" fmla="*/ 0 w 79"/>
                <a:gd name="T49" fmla="*/ 44 h 57"/>
                <a:gd name="T50" fmla="*/ 3 w 79"/>
                <a:gd name="T51" fmla="*/ 49 h 57"/>
                <a:gd name="T52" fmla="*/ 3 w 79"/>
                <a:gd name="T53" fmla="*/ 53 h 57"/>
                <a:gd name="T54" fmla="*/ 7 w 79"/>
                <a:gd name="T55" fmla="*/ 52 h 57"/>
                <a:gd name="T56" fmla="*/ 13 w 79"/>
                <a:gd name="T57" fmla="*/ 49 h 57"/>
                <a:gd name="T58" fmla="*/ 27 w 79"/>
                <a:gd name="T59" fmla="*/ 51 h 57"/>
                <a:gd name="T60" fmla="*/ 35 w 79"/>
                <a:gd name="T61" fmla="*/ 52 h 57"/>
                <a:gd name="T62" fmla="*/ 41 w 79"/>
                <a:gd name="T63" fmla="*/ 53 h 57"/>
                <a:gd name="T64" fmla="*/ 46 w 79"/>
                <a:gd name="T65" fmla="*/ 53 h 57"/>
                <a:gd name="T66" fmla="*/ 51 w 79"/>
                <a:gd name="T67" fmla="*/ 55 h 57"/>
                <a:gd name="T68" fmla="*/ 59 w 79"/>
                <a:gd name="T69" fmla="*/ 55 h 57"/>
                <a:gd name="T70" fmla="*/ 61 w 79"/>
                <a:gd name="T71" fmla="*/ 53 h 57"/>
                <a:gd name="T72" fmla="*/ 66 w 79"/>
                <a:gd name="T73" fmla="*/ 47 h 57"/>
                <a:gd name="T74" fmla="*/ 71 w 79"/>
                <a:gd name="T75" fmla="*/ 46 h 57"/>
                <a:gd name="T76" fmla="*/ 70 w 79"/>
                <a:gd name="T77" fmla="*/ 43 h 57"/>
                <a:gd name="T78" fmla="*/ 69 w 79"/>
                <a:gd name="T79" fmla="*/ 35 h 57"/>
                <a:gd name="T80" fmla="*/ 74 w 79"/>
                <a:gd name="T81" fmla="*/ 36 h 57"/>
                <a:gd name="T82" fmla="*/ 79 w 79"/>
                <a:gd name="T83" fmla="*/ 32 h 57"/>
                <a:gd name="T84" fmla="*/ 74 w 79"/>
                <a:gd name="T85" fmla="*/ 2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" h="57">
                  <a:moveTo>
                    <a:pt x="74" y="27"/>
                  </a:moveTo>
                  <a:cubicBezTo>
                    <a:pt x="73" y="27"/>
                    <a:pt x="72" y="24"/>
                    <a:pt x="69" y="23"/>
                  </a:cubicBezTo>
                  <a:cubicBezTo>
                    <a:pt x="67" y="22"/>
                    <a:pt x="67" y="19"/>
                    <a:pt x="65" y="18"/>
                  </a:cubicBezTo>
                  <a:cubicBezTo>
                    <a:pt x="63" y="16"/>
                    <a:pt x="65" y="14"/>
                    <a:pt x="64" y="12"/>
                  </a:cubicBezTo>
                  <a:cubicBezTo>
                    <a:pt x="64" y="10"/>
                    <a:pt x="65" y="6"/>
                    <a:pt x="64" y="6"/>
                  </a:cubicBezTo>
                  <a:cubicBezTo>
                    <a:pt x="63" y="5"/>
                    <a:pt x="58" y="3"/>
                    <a:pt x="56" y="4"/>
                  </a:cubicBezTo>
                  <a:cubicBezTo>
                    <a:pt x="54" y="4"/>
                    <a:pt x="52" y="5"/>
                    <a:pt x="51" y="4"/>
                  </a:cubicBezTo>
                  <a:cubicBezTo>
                    <a:pt x="50" y="2"/>
                    <a:pt x="49" y="1"/>
                    <a:pt x="47" y="2"/>
                  </a:cubicBezTo>
                  <a:cubicBezTo>
                    <a:pt x="45" y="2"/>
                    <a:pt x="44" y="1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0" y="0"/>
                    <a:pt x="40" y="1"/>
                  </a:cubicBezTo>
                  <a:cubicBezTo>
                    <a:pt x="38" y="2"/>
                    <a:pt x="38" y="4"/>
                    <a:pt x="36" y="4"/>
                  </a:cubicBezTo>
                  <a:cubicBezTo>
                    <a:pt x="35" y="4"/>
                    <a:pt x="33" y="3"/>
                    <a:pt x="31" y="4"/>
                  </a:cubicBezTo>
                  <a:cubicBezTo>
                    <a:pt x="29" y="6"/>
                    <a:pt x="28" y="8"/>
                    <a:pt x="28" y="9"/>
                  </a:cubicBezTo>
                  <a:cubicBezTo>
                    <a:pt x="29" y="10"/>
                    <a:pt x="29" y="12"/>
                    <a:pt x="27" y="12"/>
                  </a:cubicBezTo>
                  <a:cubicBezTo>
                    <a:pt x="26" y="12"/>
                    <a:pt x="26" y="14"/>
                    <a:pt x="25" y="14"/>
                  </a:cubicBezTo>
                  <a:cubicBezTo>
                    <a:pt x="23" y="15"/>
                    <a:pt x="21" y="17"/>
                    <a:pt x="20" y="18"/>
                  </a:cubicBezTo>
                  <a:cubicBezTo>
                    <a:pt x="20" y="20"/>
                    <a:pt x="20" y="22"/>
                    <a:pt x="19" y="22"/>
                  </a:cubicBezTo>
                  <a:cubicBezTo>
                    <a:pt x="18" y="22"/>
                    <a:pt x="15" y="23"/>
                    <a:pt x="14" y="24"/>
                  </a:cubicBezTo>
                  <a:cubicBezTo>
                    <a:pt x="13" y="25"/>
                    <a:pt x="11" y="27"/>
                    <a:pt x="9" y="26"/>
                  </a:cubicBezTo>
                  <a:cubicBezTo>
                    <a:pt x="8" y="26"/>
                    <a:pt x="6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2" y="29"/>
                    <a:pt x="3" y="31"/>
                    <a:pt x="4" y="33"/>
                  </a:cubicBezTo>
                  <a:cubicBezTo>
                    <a:pt x="6" y="34"/>
                    <a:pt x="7" y="39"/>
                    <a:pt x="5" y="40"/>
                  </a:cubicBezTo>
                  <a:cubicBezTo>
                    <a:pt x="3" y="41"/>
                    <a:pt x="0" y="43"/>
                    <a:pt x="0" y="44"/>
                  </a:cubicBezTo>
                  <a:cubicBezTo>
                    <a:pt x="0" y="46"/>
                    <a:pt x="3" y="47"/>
                    <a:pt x="3" y="49"/>
                  </a:cubicBezTo>
                  <a:cubicBezTo>
                    <a:pt x="2" y="50"/>
                    <a:pt x="2" y="52"/>
                    <a:pt x="3" y="53"/>
                  </a:cubicBezTo>
                  <a:cubicBezTo>
                    <a:pt x="4" y="53"/>
                    <a:pt x="6" y="54"/>
                    <a:pt x="7" y="52"/>
                  </a:cubicBezTo>
                  <a:cubicBezTo>
                    <a:pt x="9" y="51"/>
                    <a:pt x="9" y="49"/>
                    <a:pt x="13" y="49"/>
                  </a:cubicBezTo>
                  <a:cubicBezTo>
                    <a:pt x="16" y="49"/>
                    <a:pt x="26" y="49"/>
                    <a:pt x="27" y="51"/>
                  </a:cubicBezTo>
                  <a:cubicBezTo>
                    <a:pt x="29" y="52"/>
                    <a:pt x="33" y="51"/>
                    <a:pt x="35" y="52"/>
                  </a:cubicBezTo>
                  <a:cubicBezTo>
                    <a:pt x="37" y="53"/>
                    <a:pt x="40" y="54"/>
                    <a:pt x="41" y="53"/>
                  </a:cubicBezTo>
                  <a:cubicBezTo>
                    <a:pt x="41" y="51"/>
                    <a:pt x="44" y="54"/>
                    <a:pt x="46" y="53"/>
                  </a:cubicBezTo>
                  <a:cubicBezTo>
                    <a:pt x="48" y="52"/>
                    <a:pt x="50" y="56"/>
                    <a:pt x="51" y="55"/>
                  </a:cubicBezTo>
                  <a:cubicBezTo>
                    <a:pt x="53" y="54"/>
                    <a:pt x="58" y="54"/>
                    <a:pt x="59" y="55"/>
                  </a:cubicBezTo>
                  <a:cubicBezTo>
                    <a:pt x="60" y="57"/>
                    <a:pt x="61" y="54"/>
                    <a:pt x="61" y="53"/>
                  </a:cubicBezTo>
                  <a:cubicBezTo>
                    <a:pt x="61" y="51"/>
                    <a:pt x="66" y="47"/>
                    <a:pt x="66" y="47"/>
                  </a:cubicBezTo>
                  <a:cubicBezTo>
                    <a:pt x="66" y="47"/>
                    <a:pt x="69" y="47"/>
                    <a:pt x="71" y="46"/>
                  </a:cubicBezTo>
                  <a:cubicBezTo>
                    <a:pt x="71" y="45"/>
                    <a:pt x="70" y="44"/>
                    <a:pt x="70" y="43"/>
                  </a:cubicBezTo>
                  <a:cubicBezTo>
                    <a:pt x="69" y="38"/>
                    <a:pt x="67" y="36"/>
                    <a:pt x="69" y="35"/>
                  </a:cubicBezTo>
                  <a:cubicBezTo>
                    <a:pt x="70" y="33"/>
                    <a:pt x="73" y="36"/>
                    <a:pt x="74" y="36"/>
                  </a:cubicBezTo>
                  <a:cubicBezTo>
                    <a:pt x="76" y="35"/>
                    <a:pt x="79" y="33"/>
                    <a:pt x="79" y="32"/>
                  </a:cubicBezTo>
                  <a:cubicBezTo>
                    <a:pt x="78" y="30"/>
                    <a:pt x="76" y="28"/>
                    <a:pt x="74" y="2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3955648" y="3308587"/>
              <a:ext cx="108979" cy="54118"/>
            </a:xfrm>
            <a:custGeom>
              <a:avLst/>
              <a:gdLst>
                <a:gd name="T0" fmla="*/ 21 w 62"/>
                <a:gd name="T1" fmla="*/ 20 h 29"/>
                <a:gd name="T2" fmla="*/ 32 w 62"/>
                <a:gd name="T3" fmla="*/ 20 h 29"/>
                <a:gd name="T4" fmla="*/ 37 w 62"/>
                <a:gd name="T5" fmla="*/ 22 h 29"/>
                <a:gd name="T6" fmla="*/ 45 w 62"/>
                <a:gd name="T7" fmla="*/ 26 h 29"/>
                <a:gd name="T8" fmla="*/ 49 w 62"/>
                <a:gd name="T9" fmla="*/ 29 h 29"/>
                <a:gd name="T10" fmla="*/ 51 w 62"/>
                <a:gd name="T11" fmla="*/ 27 h 29"/>
                <a:gd name="T12" fmla="*/ 56 w 62"/>
                <a:gd name="T13" fmla="*/ 27 h 29"/>
                <a:gd name="T14" fmla="*/ 60 w 62"/>
                <a:gd name="T15" fmla="*/ 24 h 29"/>
                <a:gd name="T16" fmla="*/ 62 w 62"/>
                <a:gd name="T17" fmla="*/ 23 h 29"/>
                <a:gd name="T18" fmla="*/ 60 w 62"/>
                <a:gd name="T19" fmla="*/ 17 h 29"/>
                <a:gd name="T20" fmla="*/ 58 w 62"/>
                <a:gd name="T21" fmla="*/ 13 h 29"/>
                <a:gd name="T22" fmla="*/ 57 w 62"/>
                <a:gd name="T23" fmla="*/ 8 h 29"/>
                <a:gd name="T24" fmla="*/ 55 w 62"/>
                <a:gd name="T25" fmla="*/ 6 h 29"/>
                <a:gd name="T26" fmla="*/ 47 w 62"/>
                <a:gd name="T27" fmla="*/ 5 h 29"/>
                <a:gd name="T28" fmla="*/ 39 w 62"/>
                <a:gd name="T29" fmla="*/ 0 h 29"/>
                <a:gd name="T30" fmla="*/ 30 w 62"/>
                <a:gd name="T31" fmla="*/ 0 h 29"/>
                <a:gd name="T32" fmla="*/ 29 w 62"/>
                <a:gd name="T33" fmla="*/ 9 h 29"/>
                <a:gd name="T34" fmla="*/ 22 w 62"/>
                <a:gd name="T35" fmla="*/ 12 h 29"/>
                <a:gd name="T36" fmla="*/ 15 w 62"/>
                <a:gd name="T37" fmla="*/ 3 h 29"/>
                <a:gd name="T38" fmla="*/ 7 w 62"/>
                <a:gd name="T39" fmla="*/ 7 h 29"/>
                <a:gd name="T40" fmla="*/ 3 w 62"/>
                <a:gd name="T41" fmla="*/ 14 h 29"/>
                <a:gd name="T42" fmla="*/ 2 w 62"/>
                <a:gd name="T43" fmla="*/ 22 h 29"/>
                <a:gd name="T44" fmla="*/ 2 w 62"/>
                <a:gd name="T45" fmla="*/ 22 h 29"/>
                <a:gd name="T46" fmla="*/ 9 w 62"/>
                <a:gd name="T47" fmla="*/ 20 h 29"/>
                <a:gd name="T48" fmla="*/ 21 w 62"/>
                <a:gd name="T49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29">
                  <a:moveTo>
                    <a:pt x="21" y="20"/>
                  </a:moveTo>
                  <a:cubicBezTo>
                    <a:pt x="23" y="20"/>
                    <a:pt x="29" y="21"/>
                    <a:pt x="32" y="20"/>
                  </a:cubicBezTo>
                  <a:cubicBezTo>
                    <a:pt x="35" y="19"/>
                    <a:pt x="35" y="23"/>
                    <a:pt x="37" y="22"/>
                  </a:cubicBezTo>
                  <a:cubicBezTo>
                    <a:pt x="39" y="22"/>
                    <a:pt x="42" y="25"/>
                    <a:pt x="45" y="26"/>
                  </a:cubicBezTo>
                  <a:cubicBezTo>
                    <a:pt x="46" y="27"/>
                    <a:pt x="47" y="28"/>
                    <a:pt x="49" y="29"/>
                  </a:cubicBezTo>
                  <a:cubicBezTo>
                    <a:pt x="49" y="29"/>
                    <a:pt x="50" y="28"/>
                    <a:pt x="51" y="27"/>
                  </a:cubicBezTo>
                  <a:cubicBezTo>
                    <a:pt x="53" y="26"/>
                    <a:pt x="55" y="27"/>
                    <a:pt x="56" y="27"/>
                  </a:cubicBezTo>
                  <a:cubicBezTo>
                    <a:pt x="58" y="27"/>
                    <a:pt x="58" y="25"/>
                    <a:pt x="60" y="24"/>
                  </a:cubicBezTo>
                  <a:cubicBezTo>
                    <a:pt x="60" y="23"/>
                    <a:pt x="61" y="23"/>
                    <a:pt x="62" y="23"/>
                  </a:cubicBezTo>
                  <a:cubicBezTo>
                    <a:pt x="61" y="21"/>
                    <a:pt x="61" y="19"/>
                    <a:pt x="60" y="17"/>
                  </a:cubicBezTo>
                  <a:cubicBezTo>
                    <a:pt x="59" y="16"/>
                    <a:pt x="57" y="14"/>
                    <a:pt x="58" y="13"/>
                  </a:cubicBezTo>
                  <a:cubicBezTo>
                    <a:pt x="58" y="11"/>
                    <a:pt x="58" y="9"/>
                    <a:pt x="57" y="8"/>
                  </a:cubicBezTo>
                  <a:cubicBezTo>
                    <a:pt x="56" y="7"/>
                    <a:pt x="56" y="6"/>
                    <a:pt x="55" y="6"/>
                  </a:cubicBezTo>
                  <a:cubicBezTo>
                    <a:pt x="52" y="5"/>
                    <a:pt x="48" y="5"/>
                    <a:pt x="47" y="5"/>
                  </a:cubicBezTo>
                  <a:cubicBezTo>
                    <a:pt x="46" y="6"/>
                    <a:pt x="40" y="1"/>
                    <a:pt x="39" y="0"/>
                  </a:cubicBezTo>
                  <a:cubicBezTo>
                    <a:pt x="38" y="0"/>
                    <a:pt x="34" y="0"/>
                    <a:pt x="30" y="0"/>
                  </a:cubicBezTo>
                  <a:cubicBezTo>
                    <a:pt x="27" y="3"/>
                    <a:pt x="29" y="5"/>
                    <a:pt x="29" y="9"/>
                  </a:cubicBezTo>
                  <a:cubicBezTo>
                    <a:pt x="29" y="13"/>
                    <a:pt x="25" y="12"/>
                    <a:pt x="22" y="12"/>
                  </a:cubicBezTo>
                  <a:cubicBezTo>
                    <a:pt x="20" y="12"/>
                    <a:pt x="16" y="5"/>
                    <a:pt x="15" y="3"/>
                  </a:cubicBezTo>
                  <a:cubicBezTo>
                    <a:pt x="13" y="2"/>
                    <a:pt x="9" y="5"/>
                    <a:pt x="7" y="7"/>
                  </a:cubicBezTo>
                  <a:cubicBezTo>
                    <a:pt x="4" y="9"/>
                    <a:pt x="5" y="12"/>
                    <a:pt x="3" y="14"/>
                  </a:cubicBezTo>
                  <a:cubicBezTo>
                    <a:pt x="1" y="15"/>
                    <a:pt x="0" y="18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5" y="22"/>
                    <a:pt x="7" y="21"/>
                    <a:pt x="9" y="20"/>
                  </a:cubicBezTo>
                  <a:cubicBezTo>
                    <a:pt x="12" y="18"/>
                    <a:pt x="19" y="20"/>
                    <a:pt x="21" y="20"/>
                  </a:cubicBezTo>
                  <a:close/>
                </a:path>
              </a:pathLst>
            </a:custGeom>
            <a:solidFill>
              <a:srgbClr val="B0424A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3955648" y="3342705"/>
              <a:ext cx="86320" cy="60001"/>
            </a:xfrm>
            <a:custGeom>
              <a:avLst/>
              <a:gdLst>
                <a:gd name="T0" fmla="*/ 7 w 49"/>
                <a:gd name="T1" fmla="*/ 16 h 32"/>
                <a:gd name="T2" fmla="*/ 12 w 49"/>
                <a:gd name="T3" fmla="*/ 18 h 32"/>
                <a:gd name="T4" fmla="*/ 17 w 49"/>
                <a:gd name="T5" fmla="*/ 21 h 32"/>
                <a:gd name="T6" fmla="*/ 17 w 49"/>
                <a:gd name="T7" fmla="*/ 27 h 32"/>
                <a:gd name="T8" fmla="*/ 23 w 49"/>
                <a:gd name="T9" fmla="*/ 31 h 32"/>
                <a:gd name="T10" fmla="*/ 29 w 49"/>
                <a:gd name="T11" fmla="*/ 31 h 32"/>
                <a:gd name="T12" fmla="*/ 34 w 49"/>
                <a:gd name="T13" fmla="*/ 29 h 32"/>
                <a:gd name="T14" fmla="*/ 39 w 49"/>
                <a:gd name="T15" fmla="*/ 27 h 32"/>
                <a:gd name="T16" fmla="*/ 40 w 49"/>
                <a:gd name="T17" fmla="*/ 23 h 32"/>
                <a:gd name="T18" fmla="*/ 45 w 49"/>
                <a:gd name="T19" fmla="*/ 19 h 32"/>
                <a:gd name="T20" fmla="*/ 47 w 49"/>
                <a:gd name="T21" fmla="*/ 17 h 32"/>
                <a:gd name="T22" fmla="*/ 48 w 49"/>
                <a:gd name="T23" fmla="*/ 14 h 32"/>
                <a:gd name="T24" fmla="*/ 49 w 49"/>
                <a:gd name="T25" fmla="*/ 11 h 32"/>
                <a:gd name="T26" fmla="*/ 45 w 49"/>
                <a:gd name="T27" fmla="*/ 8 h 32"/>
                <a:gd name="T28" fmla="*/ 37 w 49"/>
                <a:gd name="T29" fmla="*/ 4 h 32"/>
                <a:gd name="T30" fmla="*/ 32 w 49"/>
                <a:gd name="T31" fmla="*/ 2 h 32"/>
                <a:gd name="T32" fmla="*/ 21 w 49"/>
                <a:gd name="T33" fmla="*/ 2 h 32"/>
                <a:gd name="T34" fmla="*/ 9 w 49"/>
                <a:gd name="T35" fmla="*/ 2 h 32"/>
                <a:gd name="T36" fmla="*/ 2 w 49"/>
                <a:gd name="T37" fmla="*/ 4 h 32"/>
                <a:gd name="T38" fmla="*/ 1 w 49"/>
                <a:gd name="T39" fmla="*/ 13 h 32"/>
                <a:gd name="T40" fmla="*/ 2 w 49"/>
                <a:gd name="T41" fmla="*/ 16 h 32"/>
                <a:gd name="T42" fmla="*/ 7 w 49"/>
                <a:gd name="T4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32">
                  <a:moveTo>
                    <a:pt x="7" y="16"/>
                  </a:moveTo>
                  <a:cubicBezTo>
                    <a:pt x="8" y="17"/>
                    <a:pt x="11" y="18"/>
                    <a:pt x="12" y="18"/>
                  </a:cubicBezTo>
                  <a:cubicBezTo>
                    <a:pt x="13" y="17"/>
                    <a:pt x="17" y="19"/>
                    <a:pt x="17" y="21"/>
                  </a:cubicBezTo>
                  <a:cubicBezTo>
                    <a:pt x="17" y="22"/>
                    <a:pt x="16" y="27"/>
                    <a:pt x="17" y="27"/>
                  </a:cubicBezTo>
                  <a:cubicBezTo>
                    <a:pt x="17" y="27"/>
                    <a:pt x="23" y="28"/>
                    <a:pt x="23" y="31"/>
                  </a:cubicBezTo>
                  <a:cubicBezTo>
                    <a:pt x="26" y="31"/>
                    <a:pt x="28" y="31"/>
                    <a:pt x="29" y="31"/>
                  </a:cubicBezTo>
                  <a:cubicBezTo>
                    <a:pt x="31" y="32"/>
                    <a:pt x="33" y="30"/>
                    <a:pt x="34" y="29"/>
                  </a:cubicBezTo>
                  <a:cubicBezTo>
                    <a:pt x="35" y="28"/>
                    <a:pt x="38" y="27"/>
                    <a:pt x="39" y="27"/>
                  </a:cubicBezTo>
                  <a:cubicBezTo>
                    <a:pt x="40" y="27"/>
                    <a:pt x="40" y="25"/>
                    <a:pt x="40" y="23"/>
                  </a:cubicBezTo>
                  <a:cubicBezTo>
                    <a:pt x="41" y="22"/>
                    <a:pt x="43" y="20"/>
                    <a:pt x="45" y="19"/>
                  </a:cubicBezTo>
                  <a:cubicBezTo>
                    <a:pt x="46" y="19"/>
                    <a:pt x="46" y="17"/>
                    <a:pt x="47" y="17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3"/>
                    <a:pt x="48" y="12"/>
                    <a:pt x="49" y="11"/>
                  </a:cubicBezTo>
                  <a:cubicBezTo>
                    <a:pt x="47" y="10"/>
                    <a:pt x="46" y="9"/>
                    <a:pt x="45" y="8"/>
                  </a:cubicBezTo>
                  <a:cubicBezTo>
                    <a:pt x="42" y="7"/>
                    <a:pt x="39" y="4"/>
                    <a:pt x="37" y="4"/>
                  </a:cubicBezTo>
                  <a:cubicBezTo>
                    <a:pt x="35" y="5"/>
                    <a:pt x="35" y="1"/>
                    <a:pt x="32" y="2"/>
                  </a:cubicBezTo>
                  <a:cubicBezTo>
                    <a:pt x="29" y="3"/>
                    <a:pt x="23" y="2"/>
                    <a:pt x="21" y="2"/>
                  </a:cubicBezTo>
                  <a:cubicBezTo>
                    <a:pt x="19" y="2"/>
                    <a:pt x="12" y="0"/>
                    <a:pt x="9" y="2"/>
                  </a:cubicBezTo>
                  <a:cubicBezTo>
                    <a:pt x="7" y="3"/>
                    <a:pt x="5" y="4"/>
                    <a:pt x="2" y="4"/>
                  </a:cubicBezTo>
                  <a:cubicBezTo>
                    <a:pt x="4" y="8"/>
                    <a:pt x="3" y="11"/>
                    <a:pt x="1" y="13"/>
                  </a:cubicBezTo>
                  <a:cubicBezTo>
                    <a:pt x="0" y="15"/>
                    <a:pt x="1" y="15"/>
                    <a:pt x="2" y="16"/>
                  </a:cubicBezTo>
                  <a:cubicBezTo>
                    <a:pt x="4" y="15"/>
                    <a:pt x="6" y="15"/>
                    <a:pt x="7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3746323" y="3534469"/>
              <a:ext cx="65819" cy="42353"/>
            </a:xfrm>
            <a:custGeom>
              <a:avLst/>
              <a:gdLst>
                <a:gd name="T0" fmla="*/ 34 w 38"/>
                <a:gd name="T1" fmla="*/ 9 h 22"/>
                <a:gd name="T2" fmla="*/ 29 w 38"/>
                <a:gd name="T3" fmla="*/ 7 h 22"/>
                <a:gd name="T4" fmla="*/ 29 w 38"/>
                <a:gd name="T5" fmla="*/ 3 h 22"/>
                <a:gd name="T6" fmla="*/ 24 w 38"/>
                <a:gd name="T7" fmla="*/ 1 h 22"/>
                <a:gd name="T8" fmla="*/ 19 w 38"/>
                <a:gd name="T9" fmla="*/ 1 h 22"/>
                <a:gd name="T10" fmla="*/ 12 w 38"/>
                <a:gd name="T11" fmla="*/ 2 h 22"/>
                <a:gd name="T12" fmla="*/ 10 w 38"/>
                <a:gd name="T13" fmla="*/ 3 h 22"/>
                <a:gd name="T14" fmla="*/ 6 w 38"/>
                <a:gd name="T15" fmla="*/ 7 h 22"/>
                <a:gd name="T16" fmla="*/ 1 w 38"/>
                <a:gd name="T17" fmla="*/ 13 h 22"/>
                <a:gd name="T18" fmla="*/ 2 w 38"/>
                <a:gd name="T19" fmla="*/ 16 h 22"/>
                <a:gd name="T20" fmla="*/ 6 w 38"/>
                <a:gd name="T21" fmla="*/ 16 h 22"/>
                <a:gd name="T22" fmla="*/ 7 w 38"/>
                <a:gd name="T23" fmla="*/ 21 h 22"/>
                <a:gd name="T24" fmla="*/ 7 w 38"/>
                <a:gd name="T25" fmla="*/ 21 h 22"/>
                <a:gd name="T26" fmla="*/ 14 w 38"/>
                <a:gd name="T27" fmla="*/ 20 h 22"/>
                <a:gd name="T28" fmla="*/ 18 w 38"/>
                <a:gd name="T29" fmla="*/ 14 h 22"/>
                <a:gd name="T30" fmla="*/ 23 w 38"/>
                <a:gd name="T31" fmla="*/ 20 h 22"/>
                <a:gd name="T32" fmla="*/ 25 w 38"/>
                <a:gd name="T33" fmla="*/ 17 h 22"/>
                <a:gd name="T34" fmla="*/ 28 w 38"/>
                <a:gd name="T35" fmla="*/ 15 h 22"/>
                <a:gd name="T36" fmla="*/ 32 w 38"/>
                <a:gd name="T37" fmla="*/ 14 h 22"/>
                <a:gd name="T38" fmla="*/ 35 w 38"/>
                <a:gd name="T39" fmla="*/ 13 h 22"/>
                <a:gd name="T40" fmla="*/ 36 w 38"/>
                <a:gd name="T41" fmla="*/ 11 h 22"/>
                <a:gd name="T42" fmla="*/ 38 w 38"/>
                <a:gd name="T43" fmla="*/ 10 h 22"/>
                <a:gd name="T44" fmla="*/ 34 w 38"/>
                <a:gd name="T4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22">
                  <a:moveTo>
                    <a:pt x="34" y="9"/>
                  </a:moveTo>
                  <a:cubicBezTo>
                    <a:pt x="32" y="10"/>
                    <a:pt x="29" y="8"/>
                    <a:pt x="29" y="7"/>
                  </a:cubicBezTo>
                  <a:cubicBezTo>
                    <a:pt x="29" y="6"/>
                    <a:pt x="29" y="5"/>
                    <a:pt x="29" y="3"/>
                  </a:cubicBezTo>
                  <a:cubicBezTo>
                    <a:pt x="28" y="3"/>
                    <a:pt x="26" y="2"/>
                    <a:pt x="24" y="1"/>
                  </a:cubicBezTo>
                  <a:cubicBezTo>
                    <a:pt x="22" y="0"/>
                    <a:pt x="21" y="0"/>
                    <a:pt x="19" y="1"/>
                  </a:cubicBezTo>
                  <a:cubicBezTo>
                    <a:pt x="17" y="2"/>
                    <a:pt x="14" y="2"/>
                    <a:pt x="12" y="2"/>
                  </a:cubicBezTo>
                  <a:cubicBezTo>
                    <a:pt x="11" y="2"/>
                    <a:pt x="11" y="3"/>
                    <a:pt x="10" y="3"/>
                  </a:cubicBezTo>
                  <a:cubicBezTo>
                    <a:pt x="9" y="3"/>
                    <a:pt x="6" y="5"/>
                    <a:pt x="6" y="7"/>
                  </a:cubicBezTo>
                  <a:cubicBezTo>
                    <a:pt x="6" y="8"/>
                    <a:pt x="2" y="10"/>
                    <a:pt x="1" y="13"/>
                  </a:cubicBezTo>
                  <a:cubicBezTo>
                    <a:pt x="0" y="17"/>
                    <a:pt x="0" y="18"/>
                    <a:pt x="2" y="16"/>
                  </a:cubicBezTo>
                  <a:cubicBezTo>
                    <a:pt x="4" y="14"/>
                    <a:pt x="6" y="15"/>
                    <a:pt x="6" y="16"/>
                  </a:cubicBezTo>
                  <a:cubicBezTo>
                    <a:pt x="6" y="18"/>
                    <a:pt x="8" y="18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0" y="20"/>
                    <a:pt x="13" y="20"/>
                    <a:pt x="14" y="20"/>
                  </a:cubicBezTo>
                  <a:cubicBezTo>
                    <a:pt x="16" y="20"/>
                    <a:pt x="18" y="15"/>
                    <a:pt x="18" y="14"/>
                  </a:cubicBezTo>
                  <a:cubicBezTo>
                    <a:pt x="19" y="14"/>
                    <a:pt x="21" y="18"/>
                    <a:pt x="23" y="20"/>
                  </a:cubicBezTo>
                  <a:cubicBezTo>
                    <a:pt x="25" y="22"/>
                    <a:pt x="25" y="18"/>
                    <a:pt x="25" y="17"/>
                  </a:cubicBezTo>
                  <a:cubicBezTo>
                    <a:pt x="25" y="15"/>
                    <a:pt x="27" y="15"/>
                    <a:pt x="28" y="15"/>
                  </a:cubicBezTo>
                  <a:cubicBezTo>
                    <a:pt x="30" y="15"/>
                    <a:pt x="32" y="16"/>
                    <a:pt x="32" y="14"/>
                  </a:cubicBezTo>
                  <a:cubicBezTo>
                    <a:pt x="32" y="12"/>
                    <a:pt x="34" y="13"/>
                    <a:pt x="35" y="13"/>
                  </a:cubicBezTo>
                  <a:cubicBezTo>
                    <a:pt x="36" y="13"/>
                    <a:pt x="36" y="11"/>
                    <a:pt x="36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9"/>
                    <a:pt x="35" y="9"/>
                    <a:pt x="34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3744165" y="3382705"/>
              <a:ext cx="131637" cy="163530"/>
            </a:xfrm>
            <a:custGeom>
              <a:avLst/>
              <a:gdLst>
                <a:gd name="T0" fmla="*/ 9 w 75"/>
                <a:gd name="T1" fmla="*/ 22 h 86"/>
                <a:gd name="T2" fmla="*/ 5 w 75"/>
                <a:gd name="T3" fmla="*/ 26 h 86"/>
                <a:gd name="T4" fmla="*/ 8 w 75"/>
                <a:gd name="T5" fmla="*/ 31 h 86"/>
                <a:gd name="T6" fmla="*/ 6 w 75"/>
                <a:gd name="T7" fmla="*/ 33 h 86"/>
                <a:gd name="T8" fmla="*/ 2 w 75"/>
                <a:gd name="T9" fmla="*/ 36 h 86"/>
                <a:gd name="T10" fmla="*/ 1 w 75"/>
                <a:gd name="T11" fmla="*/ 40 h 86"/>
                <a:gd name="T12" fmla="*/ 0 w 75"/>
                <a:gd name="T13" fmla="*/ 46 h 86"/>
                <a:gd name="T14" fmla="*/ 2 w 75"/>
                <a:gd name="T15" fmla="*/ 52 h 86"/>
                <a:gd name="T16" fmla="*/ 1 w 75"/>
                <a:gd name="T17" fmla="*/ 55 h 86"/>
                <a:gd name="T18" fmla="*/ 3 w 75"/>
                <a:gd name="T19" fmla="*/ 62 h 86"/>
                <a:gd name="T20" fmla="*/ 5 w 75"/>
                <a:gd name="T21" fmla="*/ 63 h 86"/>
                <a:gd name="T22" fmla="*/ 10 w 75"/>
                <a:gd name="T23" fmla="*/ 65 h 86"/>
                <a:gd name="T24" fmla="*/ 15 w 75"/>
                <a:gd name="T25" fmla="*/ 67 h 86"/>
                <a:gd name="T26" fmla="*/ 17 w 75"/>
                <a:gd name="T27" fmla="*/ 70 h 86"/>
                <a:gd name="T28" fmla="*/ 13 w 75"/>
                <a:gd name="T29" fmla="*/ 77 h 86"/>
                <a:gd name="T30" fmla="*/ 13 w 75"/>
                <a:gd name="T31" fmla="*/ 82 h 86"/>
                <a:gd name="T32" fmla="*/ 20 w 75"/>
                <a:gd name="T33" fmla="*/ 81 h 86"/>
                <a:gd name="T34" fmla="*/ 25 w 75"/>
                <a:gd name="T35" fmla="*/ 81 h 86"/>
                <a:gd name="T36" fmla="*/ 30 w 75"/>
                <a:gd name="T37" fmla="*/ 83 h 86"/>
                <a:gd name="T38" fmla="*/ 31 w 75"/>
                <a:gd name="T39" fmla="*/ 82 h 86"/>
                <a:gd name="T40" fmla="*/ 36 w 75"/>
                <a:gd name="T41" fmla="*/ 84 h 86"/>
                <a:gd name="T42" fmla="*/ 41 w 75"/>
                <a:gd name="T43" fmla="*/ 83 h 86"/>
                <a:gd name="T44" fmla="*/ 46 w 75"/>
                <a:gd name="T45" fmla="*/ 83 h 86"/>
                <a:gd name="T46" fmla="*/ 55 w 75"/>
                <a:gd name="T47" fmla="*/ 81 h 86"/>
                <a:gd name="T48" fmla="*/ 58 w 75"/>
                <a:gd name="T49" fmla="*/ 78 h 86"/>
                <a:gd name="T50" fmla="*/ 61 w 75"/>
                <a:gd name="T51" fmla="*/ 73 h 86"/>
                <a:gd name="T52" fmla="*/ 66 w 75"/>
                <a:gd name="T53" fmla="*/ 70 h 86"/>
                <a:gd name="T54" fmla="*/ 57 w 75"/>
                <a:gd name="T55" fmla="*/ 63 h 86"/>
                <a:gd name="T56" fmla="*/ 54 w 75"/>
                <a:gd name="T57" fmla="*/ 56 h 86"/>
                <a:gd name="T58" fmla="*/ 54 w 75"/>
                <a:gd name="T59" fmla="*/ 51 h 86"/>
                <a:gd name="T60" fmla="*/ 63 w 75"/>
                <a:gd name="T61" fmla="*/ 48 h 86"/>
                <a:gd name="T62" fmla="*/ 69 w 75"/>
                <a:gd name="T63" fmla="*/ 45 h 86"/>
                <a:gd name="T64" fmla="*/ 74 w 75"/>
                <a:gd name="T65" fmla="*/ 45 h 86"/>
                <a:gd name="T66" fmla="*/ 74 w 75"/>
                <a:gd name="T67" fmla="*/ 40 h 86"/>
                <a:gd name="T68" fmla="*/ 72 w 75"/>
                <a:gd name="T69" fmla="*/ 33 h 86"/>
                <a:gd name="T70" fmla="*/ 71 w 75"/>
                <a:gd name="T71" fmla="*/ 29 h 86"/>
                <a:gd name="T72" fmla="*/ 69 w 75"/>
                <a:gd name="T73" fmla="*/ 25 h 86"/>
                <a:gd name="T74" fmla="*/ 69 w 75"/>
                <a:gd name="T75" fmla="*/ 21 h 86"/>
                <a:gd name="T76" fmla="*/ 69 w 75"/>
                <a:gd name="T77" fmla="*/ 13 h 86"/>
                <a:gd name="T78" fmla="*/ 69 w 75"/>
                <a:gd name="T79" fmla="*/ 12 h 86"/>
                <a:gd name="T80" fmla="*/ 68 w 75"/>
                <a:gd name="T81" fmla="*/ 11 h 86"/>
                <a:gd name="T82" fmla="*/ 63 w 75"/>
                <a:gd name="T83" fmla="*/ 8 h 86"/>
                <a:gd name="T84" fmla="*/ 64 w 75"/>
                <a:gd name="T85" fmla="*/ 3 h 86"/>
                <a:gd name="T86" fmla="*/ 56 w 75"/>
                <a:gd name="T87" fmla="*/ 5 h 86"/>
                <a:gd name="T88" fmla="*/ 47 w 75"/>
                <a:gd name="T89" fmla="*/ 10 h 86"/>
                <a:gd name="T90" fmla="*/ 42 w 75"/>
                <a:gd name="T91" fmla="*/ 7 h 86"/>
                <a:gd name="T92" fmla="*/ 39 w 75"/>
                <a:gd name="T93" fmla="*/ 6 h 86"/>
                <a:gd name="T94" fmla="*/ 33 w 75"/>
                <a:gd name="T95" fmla="*/ 3 h 86"/>
                <a:gd name="T96" fmla="*/ 33 w 75"/>
                <a:gd name="T97" fmla="*/ 1 h 86"/>
                <a:gd name="T98" fmla="*/ 30 w 75"/>
                <a:gd name="T99" fmla="*/ 1 h 86"/>
                <a:gd name="T100" fmla="*/ 22 w 75"/>
                <a:gd name="T101" fmla="*/ 0 h 86"/>
                <a:gd name="T102" fmla="*/ 23 w 75"/>
                <a:gd name="T103" fmla="*/ 4 h 86"/>
                <a:gd name="T104" fmla="*/ 26 w 75"/>
                <a:gd name="T105" fmla="*/ 11 h 86"/>
                <a:gd name="T106" fmla="*/ 22 w 75"/>
                <a:gd name="T107" fmla="*/ 15 h 86"/>
                <a:gd name="T108" fmla="*/ 16 w 75"/>
                <a:gd name="T109" fmla="*/ 14 h 86"/>
                <a:gd name="T110" fmla="*/ 9 w 75"/>
                <a:gd name="T111" fmla="*/ 15 h 86"/>
                <a:gd name="T112" fmla="*/ 9 w 75"/>
                <a:gd name="T113" fmla="*/ 17 h 86"/>
                <a:gd name="T114" fmla="*/ 9 w 75"/>
                <a:gd name="T115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5" h="86">
                  <a:moveTo>
                    <a:pt x="9" y="22"/>
                  </a:moveTo>
                  <a:cubicBezTo>
                    <a:pt x="7" y="25"/>
                    <a:pt x="5" y="25"/>
                    <a:pt x="5" y="26"/>
                  </a:cubicBezTo>
                  <a:cubicBezTo>
                    <a:pt x="6" y="27"/>
                    <a:pt x="9" y="29"/>
                    <a:pt x="8" y="31"/>
                  </a:cubicBezTo>
                  <a:cubicBezTo>
                    <a:pt x="7" y="32"/>
                    <a:pt x="6" y="31"/>
                    <a:pt x="6" y="33"/>
                  </a:cubicBezTo>
                  <a:cubicBezTo>
                    <a:pt x="6" y="36"/>
                    <a:pt x="3" y="36"/>
                    <a:pt x="2" y="36"/>
                  </a:cubicBezTo>
                  <a:cubicBezTo>
                    <a:pt x="0" y="36"/>
                    <a:pt x="2" y="38"/>
                    <a:pt x="1" y="40"/>
                  </a:cubicBezTo>
                  <a:cubicBezTo>
                    <a:pt x="0" y="41"/>
                    <a:pt x="0" y="45"/>
                    <a:pt x="0" y="46"/>
                  </a:cubicBezTo>
                  <a:cubicBezTo>
                    <a:pt x="0" y="48"/>
                    <a:pt x="3" y="50"/>
                    <a:pt x="2" y="52"/>
                  </a:cubicBezTo>
                  <a:cubicBezTo>
                    <a:pt x="2" y="53"/>
                    <a:pt x="0" y="54"/>
                    <a:pt x="1" y="55"/>
                  </a:cubicBezTo>
                  <a:cubicBezTo>
                    <a:pt x="1" y="56"/>
                    <a:pt x="3" y="57"/>
                    <a:pt x="3" y="62"/>
                  </a:cubicBezTo>
                  <a:cubicBezTo>
                    <a:pt x="4" y="62"/>
                    <a:pt x="5" y="62"/>
                    <a:pt x="5" y="63"/>
                  </a:cubicBezTo>
                  <a:cubicBezTo>
                    <a:pt x="6" y="64"/>
                    <a:pt x="8" y="65"/>
                    <a:pt x="10" y="65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6" y="67"/>
                    <a:pt x="19" y="68"/>
                    <a:pt x="17" y="70"/>
                  </a:cubicBezTo>
                  <a:cubicBezTo>
                    <a:pt x="14" y="72"/>
                    <a:pt x="14" y="74"/>
                    <a:pt x="13" y="77"/>
                  </a:cubicBezTo>
                  <a:cubicBezTo>
                    <a:pt x="13" y="78"/>
                    <a:pt x="13" y="80"/>
                    <a:pt x="13" y="82"/>
                  </a:cubicBezTo>
                  <a:cubicBezTo>
                    <a:pt x="15" y="82"/>
                    <a:pt x="18" y="82"/>
                    <a:pt x="20" y="81"/>
                  </a:cubicBezTo>
                  <a:cubicBezTo>
                    <a:pt x="22" y="80"/>
                    <a:pt x="23" y="80"/>
                    <a:pt x="25" y="81"/>
                  </a:cubicBezTo>
                  <a:cubicBezTo>
                    <a:pt x="27" y="82"/>
                    <a:pt x="29" y="83"/>
                    <a:pt x="30" y="83"/>
                  </a:cubicBezTo>
                  <a:cubicBezTo>
                    <a:pt x="30" y="83"/>
                    <a:pt x="31" y="82"/>
                    <a:pt x="31" y="82"/>
                  </a:cubicBezTo>
                  <a:cubicBezTo>
                    <a:pt x="33" y="82"/>
                    <a:pt x="35" y="86"/>
                    <a:pt x="36" y="84"/>
                  </a:cubicBezTo>
                  <a:cubicBezTo>
                    <a:pt x="37" y="82"/>
                    <a:pt x="40" y="82"/>
                    <a:pt x="41" y="83"/>
                  </a:cubicBezTo>
                  <a:cubicBezTo>
                    <a:pt x="42" y="84"/>
                    <a:pt x="44" y="84"/>
                    <a:pt x="46" y="83"/>
                  </a:cubicBezTo>
                  <a:cubicBezTo>
                    <a:pt x="47" y="81"/>
                    <a:pt x="53" y="80"/>
                    <a:pt x="55" y="81"/>
                  </a:cubicBezTo>
                  <a:cubicBezTo>
                    <a:pt x="56" y="81"/>
                    <a:pt x="59" y="83"/>
                    <a:pt x="58" y="78"/>
                  </a:cubicBezTo>
                  <a:cubicBezTo>
                    <a:pt x="57" y="74"/>
                    <a:pt x="61" y="75"/>
                    <a:pt x="61" y="73"/>
                  </a:cubicBezTo>
                  <a:cubicBezTo>
                    <a:pt x="62" y="72"/>
                    <a:pt x="67" y="71"/>
                    <a:pt x="66" y="70"/>
                  </a:cubicBezTo>
                  <a:cubicBezTo>
                    <a:pt x="65" y="68"/>
                    <a:pt x="59" y="64"/>
                    <a:pt x="57" y="63"/>
                  </a:cubicBezTo>
                  <a:cubicBezTo>
                    <a:pt x="55" y="62"/>
                    <a:pt x="55" y="58"/>
                    <a:pt x="54" y="56"/>
                  </a:cubicBezTo>
                  <a:cubicBezTo>
                    <a:pt x="53" y="54"/>
                    <a:pt x="51" y="52"/>
                    <a:pt x="54" y="51"/>
                  </a:cubicBezTo>
                  <a:cubicBezTo>
                    <a:pt x="56" y="51"/>
                    <a:pt x="61" y="50"/>
                    <a:pt x="63" y="48"/>
                  </a:cubicBezTo>
                  <a:cubicBezTo>
                    <a:pt x="65" y="46"/>
                    <a:pt x="68" y="46"/>
                    <a:pt x="69" y="45"/>
                  </a:cubicBezTo>
                  <a:cubicBezTo>
                    <a:pt x="71" y="44"/>
                    <a:pt x="73" y="46"/>
                    <a:pt x="74" y="45"/>
                  </a:cubicBezTo>
                  <a:cubicBezTo>
                    <a:pt x="75" y="44"/>
                    <a:pt x="75" y="41"/>
                    <a:pt x="74" y="40"/>
                  </a:cubicBezTo>
                  <a:cubicBezTo>
                    <a:pt x="73" y="39"/>
                    <a:pt x="72" y="36"/>
                    <a:pt x="72" y="33"/>
                  </a:cubicBezTo>
                  <a:cubicBezTo>
                    <a:pt x="72" y="30"/>
                    <a:pt x="71" y="30"/>
                    <a:pt x="71" y="29"/>
                  </a:cubicBezTo>
                  <a:cubicBezTo>
                    <a:pt x="71" y="27"/>
                    <a:pt x="70" y="25"/>
                    <a:pt x="69" y="25"/>
                  </a:cubicBezTo>
                  <a:cubicBezTo>
                    <a:pt x="68" y="24"/>
                    <a:pt x="67" y="23"/>
                    <a:pt x="69" y="21"/>
                  </a:cubicBezTo>
                  <a:cubicBezTo>
                    <a:pt x="70" y="19"/>
                    <a:pt x="69" y="14"/>
                    <a:pt x="69" y="1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9"/>
                    <a:pt x="66" y="8"/>
                    <a:pt x="63" y="8"/>
                  </a:cubicBezTo>
                  <a:cubicBezTo>
                    <a:pt x="60" y="8"/>
                    <a:pt x="65" y="5"/>
                    <a:pt x="64" y="3"/>
                  </a:cubicBezTo>
                  <a:cubicBezTo>
                    <a:pt x="63" y="1"/>
                    <a:pt x="59" y="6"/>
                    <a:pt x="56" y="5"/>
                  </a:cubicBezTo>
                  <a:cubicBezTo>
                    <a:pt x="53" y="4"/>
                    <a:pt x="49" y="8"/>
                    <a:pt x="47" y="10"/>
                  </a:cubicBezTo>
                  <a:cubicBezTo>
                    <a:pt x="44" y="12"/>
                    <a:pt x="40" y="10"/>
                    <a:pt x="42" y="7"/>
                  </a:cubicBezTo>
                  <a:cubicBezTo>
                    <a:pt x="44" y="4"/>
                    <a:pt x="42" y="5"/>
                    <a:pt x="39" y="6"/>
                  </a:cubicBezTo>
                  <a:cubicBezTo>
                    <a:pt x="37" y="7"/>
                    <a:pt x="33" y="5"/>
                    <a:pt x="33" y="3"/>
                  </a:cubicBezTo>
                  <a:cubicBezTo>
                    <a:pt x="33" y="2"/>
                    <a:pt x="33" y="1"/>
                    <a:pt x="33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8" y="0"/>
                    <a:pt x="25" y="0"/>
                    <a:pt x="22" y="0"/>
                  </a:cubicBezTo>
                  <a:cubicBezTo>
                    <a:pt x="23" y="2"/>
                    <a:pt x="24" y="3"/>
                    <a:pt x="23" y="4"/>
                  </a:cubicBezTo>
                  <a:cubicBezTo>
                    <a:pt x="22" y="6"/>
                    <a:pt x="24" y="8"/>
                    <a:pt x="26" y="11"/>
                  </a:cubicBezTo>
                  <a:cubicBezTo>
                    <a:pt x="27" y="14"/>
                    <a:pt x="22" y="13"/>
                    <a:pt x="22" y="15"/>
                  </a:cubicBezTo>
                  <a:cubicBezTo>
                    <a:pt x="22" y="17"/>
                    <a:pt x="17" y="15"/>
                    <a:pt x="16" y="14"/>
                  </a:cubicBezTo>
                  <a:cubicBezTo>
                    <a:pt x="14" y="13"/>
                    <a:pt x="9" y="14"/>
                    <a:pt x="9" y="15"/>
                  </a:cubicBezTo>
                  <a:cubicBezTo>
                    <a:pt x="10" y="15"/>
                    <a:pt x="9" y="16"/>
                    <a:pt x="9" y="17"/>
                  </a:cubicBezTo>
                  <a:cubicBezTo>
                    <a:pt x="10" y="19"/>
                    <a:pt x="10" y="21"/>
                    <a:pt x="9" y="22"/>
                  </a:cubicBez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2" name="Freeform 89"/>
            <p:cNvSpPr>
              <a:spLocks/>
            </p:cNvSpPr>
            <p:nvPr/>
          </p:nvSpPr>
          <p:spPr bwMode="auto">
            <a:xfrm>
              <a:off x="3958886" y="2994468"/>
              <a:ext cx="154297" cy="268236"/>
            </a:xfrm>
            <a:custGeom>
              <a:avLst/>
              <a:gdLst>
                <a:gd name="T0" fmla="*/ 75 w 88"/>
                <a:gd name="T1" fmla="*/ 118 h 141"/>
                <a:gd name="T2" fmla="*/ 87 w 88"/>
                <a:gd name="T3" fmla="*/ 106 h 141"/>
                <a:gd name="T4" fmla="*/ 85 w 88"/>
                <a:gd name="T5" fmla="*/ 99 h 141"/>
                <a:gd name="T6" fmla="*/ 74 w 88"/>
                <a:gd name="T7" fmla="*/ 91 h 141"/>
                <a:gd name="T8" fmla="*/ 80 w 88"/>
                <a:gd name="T9" fmla="*/ 86 h 141"/>
                <a:gd name="T10" fmla="*/ 75 w 88"/>
                <a:gd name="T11" fmla="*/ 82 h 141"/>
                <a:gd name="T12" fmla="*/ 76 w 88"/>
                <a:gd name="T13" fmla="*/ 78 h 141"/>
                <a:gd name="T14" fmla="*/ 72 w 88"/>
                <a:gd name="T15" fmla="*/ 75 h 141"/>
                <a:gd name="T16" fmla="*/ 74 w 88"/>
                <a:gd name="T17" fmla="*/ 72 h 141"/>
                <a:gd name="T18" fmla="*/ 73 w 88"/>
                <a:gd name="T19" fmla="*/ 66 h 141"/>
                <a:gd name="T20" fmla="*/ 76 w 88"/>
                <a:gd name="T21" fmla="*/ 61 h 141"/>
                <a:gd name="T22" fmla="*/ 68 w 88"/>
                <a:gd name="T23" fmla="*/ 48 h 141"/>
                <a:gd name="T24" fmla="*/ 70 w 88"/>
                <a:gd name="T25" fmla="*/ 43 h 141"/>
                <a:gd name="T26" fmla="*/ 75 w 88"/>
                <a:gd name="T27" fmla="*/ 37 h 141"/>
                <a:gd name="T28" fmla="*/ 69 w 88"/>
                <a:gd name="T29" fmla="*/ 31 h 141"/>
                <a:gd name="T30" fmla="*/ 64 w 88"/>
                <a:gd name="T31" fmla="*/ 28 h 141"/>
                <a:gd name="T32" fmla="*/ 63 w 88"/>
                <a:gd name="T33" fmla="*/ 23 h 141"/>
                <a:gd name="T34" fmla="*/ 64 w 88"/>
                <a:gd name="T35" fmla="*/ 19 h 141"/>
                <a:gd name="T36" fmla="*/ 67 w 88"/>
                <a:gd name="T37" fmla="*/ 16 h 141"/>
                <a:gd name="T38" fmla="*/ 69 w 88"/>
                <a:gd name="T39" fmla="*/ 13 h 141"/>
                <a:gd name="T40" fmla="*/ 69 w 88"/>
                <a:gd name="T41" fmla="*/ 8 h 141"/>
                <a:gd name="T42" fmla="*/ 61 w 88"/>
                <a:gd name="T43" fmla="*/ 2 h 141"/>
                <a:gd name="T44" fmla="*/ 54 w 88"/>
                <a:gd name="T45" fmla="*/ 2 h 141"/>
                <a:gd name="T46" fmla="*/ 45 w 88"/>
                <a:gd name="T47" fmla="*/ 4 h 141"/>
                <a:gd name="T48" fmla="*/ 40 w 88"/>
                <a:gd name="T49" fmla="*/ 10 h 141"/>
                <a:gd name="T50" fmla="*/ 39 w 88"/>
                <a:gd name="T51" fmla="*/ 17 h 141"/>
                <a:gd name="T52" fmla="*/ 35 w 88"/>
                <a:gd name="T53" fmla="*/ 22 h 141"/>
                <a:gd name="T54" fmla="*/ 30 w 88"/>
                <a:gd name="T55" fmla="*/ 21 h 141"/>
                <a:gd name="T56" fmla="*/ 24 w 88"/>
                <a:gd name="T57" fmla="*/ 20 h 141"/>
                <a:gd name="T58" fmla="*/ 15 w 88"/>
                <a:gd name="T59" fmla="*/ 20 h 141"/>
                <a:gd name="T60" fmla="*/ 5 w 88"/>
                <a:gd name="T61" fmla="*/ 13 h 141"/>
                <a:gd name="T62" fmla="*/ 0 w 88"/>
                <a:gd name="T63" fmla="*/ 17 h 141"/>
                <a:gd name="T64" fmla="*/ 9 w 88"/>
                <a:gd name="T65" fmla="*/ 24 h 141"/>
                <a:gd name="T66" fmla="*/ 21 w 88"/>
                <a:gd name="T67" fmla="*/ 31 h 141"/>
                <a:gd name="T68" fmla="*/ 21 w 88"/>
                <a:gd name="T69" fmla="*/ 39 h 141"/>
                <a:gd name="T70" fmla="*/ 23 w 88"/>
                <a:gd name="T71" fmla="*/ 47 h 141"/>
                <a:gd name="T72" fmla="*/ 23 w 88"/>
                <a:gd name="T73" fmla="*/ 54 h 141"/>
                <a:gd name="T74" fmla="*/ 25 w 88"/>
                <a:gd name="T75" fmla="*/ 58 h 141"/>
                <a:gd name="T76" fmla="*/ 26 w 88"/>
                <a:gd name="T77" fmla="*/ 62 h 141"/>
                <a:gd name="T78" fmla="*/ 33 w 88"/>
                <a:gd name="T79" fmla="*/ 65 h 141"/>
                <a:gd name="T80" fmla="*/ 35 w 88"/>
                <a:gd name="T81" fmla="*/ 72 h 141"/>
                <a:gd name="T82" fmla="*/ 34 w 88"/>
                <a:gd name="T83" fmla="*/ 75 h 141"/>
                <a:gd name="T84" fmla="*/ 29 w 88"/>
                <a:gd name="T85" fmla="*/ 78 h 141"/>
                <a:gd name="T86" fmla="*/ 21 w 88"/>
                <a:gd name="T87" fmla="*/ 87 h 141"/>
                <a:gd name="T88" fmla="*/ 16 w 88"/>
                <a:gd name="T89" fmla="*/ 91 h 141"/>
                <a:gd name="T90" fmla="*/ 11 w 88"/>
                <a:gd name="T91" fmla="*/ 95 h 141"/>
                <a:gd name="T92" fmla="*/ 5 w 88"/>
                <a:gd name="T93" fmla="*/ 98 h 141"/>
                <a:gd name="T94" fmla="*/ 2 w 88"/>
                <a:gd name="T95" fmla="*/ 104 h 141"/>
                <a:gd name="T96" fmla="*/ 2 w 88"/>
                <a:gd name="T97" fmla="*/ 108 h 141"/>
                <a:gd name="T98" fmla="*/ 3 w 88"/>
                <a:gd name="T99" fmla="*/ 114 h 141"/>
                <a:gd name="T100" fmla="*/ 4 w 88"/>
                <a:gd name="T101" fmla="*/ 124 h 141"/>
                <a:gd name="T102" fmla="*/ 2 w 88"/>
                <a:gd name="T103" fmla="*/ 132 h 141"/>
                <a:gd name="T104" fmla="*/ 10 w 88"/>
                <a:gd name="T105" fmla="*/ 136 h 141"/>
                <a:gd name="T106" fmla="*/ 15 w 88"/>
                <a:gd name="T107" fmla="*/ 138 h 141"/>
                <a:gd name="T108" fmla="*/ 24 w 88"/>
                <a:gd name="T109" fmla="*/ 140 h 141"/>
                <a:gd name="T110" fmla="*/ 50 w 88"/>
                <a:gd name="T111" fmla="*/ 134 h 141"/>
                <a:gd name="T112" fmla="*/ 58 w 88"/>
                <a:gd name="T113" fmla="*/ 134 h 141"/>
                <a:gd name="T114" fmla="*/ 62 w 88"/>
                <a:gd name="T115" fmla="*/ 128 h 141"/>
                <a:gd name="T116" fmla="*/ 75 w 88"/>
                <a:gd name="T117" fmla="*/ 11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141">
                  <a:moveTo>
                    <a:pt x="75" y="118"/>
                  </a:moveTo>
                  <a:cubicBezTo>
                    <a:pt x="77" y="113"/>
                    <a:pt x="86" y="110"/>
                    <a:pt x="87" y="106"/>
                  </a:cubicBezTo>
                  <a:cubicBezTo>
                    <a:pt x="88" y="104"/>
                    <a:pt x="88" y="103"/>
                    <a:pt x="85" y="99"/>
                  </a:cubicBezTo>
                  <a:cubicBezTo>
                    <a:pt x="82" y="96"/>
                    <a:pt x="75" y="93"/>
                    <a:pt x="74" y="91"/>
                  </a:cubicBezTo>
                  <a:cubicBezTo>
                    <a:pt x="74" y="89"/>
                    <a:pt x="80" y="89"/>
                    <a:pt x="80" y="86"/>
                  </a:cubicBezTo>
                  <a:cubicBezTo>
                    <a:pt x="79" y="84"/>
                    <a:pt x="76" y="84"/>
                    <a:pt x="75" y="82"/>
                  </a:cubicBezTo>
                  <a:cubicBezTo>
                    <a:pt x="74" y="80"/>
                    <a:pt x="77" y="79"/>
                    <a:pt x="76" y="78"/>
                  </a:cubicBezTo>
                  <a:cubicBezTo>
                    <a:pt x="76" y="77"/>
                    <a:pt x="72" y="76"/>
                    <a:pt x="72" y="75"/>
                  </a:cubicBezTo>
                  <a:cubicBezTo>
                    <a:pt x="72" y="74"/>
                    <a:pt x="75" y="74"/>
                    <a:pt x="74" y="72"/>
                  </a:cubicBezTo>
                  <a:cubicBezTo>
                    <a:pt x="74" y="71"/>
                    <a:pt x="71" y="68"/>
                    <a:pt x="73" y="66"/>
                  </a:cubicBezTo>
                  <a:cubicBezTo>
                    <a:pt x="75" y="64"/>
                    <a:pt x="78" y="66"/>
                    <a:pt x="76" y="61"/>
                  </a:cubicBezTo>
                  <a:cubicBezTo>
                    <a:pt x="73" y="56"/>
                    <a:pt x="69" y="50"/>
                    <a:pt x="68" y="48"/>
                  </a:cubicBezTo>
                  <a:cubicBezTo>
                    <a:pt x="67" y="47"/>
                    <a:pt x="69" y="44"/>
                    <a:pt x="70" y="43"/>
                  </a:cubicBezTo>
                  <a:cubicBezTo>
                    <a:pt x="72" y="42"/>
                    <a:pt x="75" y="39"/>
                    <a:pt x="75" y="37"/>
                  </a:cubicBezTo>
                  <a:cubicBezTo>
                    <a:pt x="75" y="36"/>
                    <a:pt x="71" y="32"/>
                    <a:pt x="69" y="31"/>
                  </a:cubicBezTo>
                  <a:cubicBezTo>
                    <a:pt x="68" y="30"/>
                    <a:pt x="65" y="30"/>
                    <a:pt x="64" y="28"/>
                  </a:cubicBezTo>
                  <a:cubicBezTo>
                    <a:pt x="63" y="25"/>
                    <a:pt x="62" y="25"/>
                    <a:pt x="63" y="23"/>
                  </a:cubicBezTo>
                  <a:cubicBezTo>
                    <a:pt x="64" y="22"/>
                    <a:pt x="64" y="20"/>
                    <a:pt x="64" y="19"/>
                  </a:cubicBezTo>
                  <a:cubicBezTo>
                    <a:pt x="64" y="17"/>
                    <a:pt x="67" y="18"/>
                    <a:pt x="67" y="16"/>
                  </a:cubicBezTo>
                  <a:cubicBezTo>
                    <a:pt x="68" y="15"/>
                    <a:pt x="68" y="14"/>
                    <a:pt x="69" y="13"/>
                  </a:cubicBezTo>
                  <a:cubicBezTo>
                    <a:pt x="69" y="11"/>
                    <a:pt x="70" y="10"/>
                    <a:pt x="69" y="8"/>
                  </a:cubicBezTo>
                  <a:cubicBezTo>
                    <a:pt x="69" y="6"/>
                    <a:pt x="62" y="5"/>
                    <a:pt x="61" y="2"/>
                  </a:cubicBezTo>
                  <a:cubicBezTo>
                    <a:pt x="59" y="0"/>
                    <a:pt x="55" y="1"/>
                    <a:pt x="54" y="2"/>
                  </a:cubicBezTo>
                  <a:cubicBezTo>
                    <a:pt x="53" y="4"/>
                    <a:pt x="45" y="2"/>
                    <a:pt x="45" y="4"/>
                  </a:cubicBezTo>
                  <a:cubicBezTo>
                    <a:pt x="45" y="7"/>
                    <a:pt x="40" y="7"/>
                    <a:pt x="40" y="10"/>
                  </a:cubicBezTo>
                  <a:cubicBezTo>
                    <a:pt x="40" y="13"/>
                    <a:pt x="43" y="18"/>
                    <a:pt x="39" y="17"/>
                  </a:cubicBezTo>
                  <a:cubicBezTo>
                    <a:pt x="35" y="17"/>
                    <a:pt x="37" y="19"/>
                    <a:pt x="35" y="22"/>
                  </a:cubicBezTo>
                  <a:cubicBezTo>
                    <a:pt x="33" y="25"/>
                    <a:pt x="33" y="20"/>
                    <a:pt x="30" y="21"/>
                  </a:cubicBezTo>
                  <a:cubicBezTo>
                    <a:pt x="28" y="22"/>
                    <a:pt x="25" y="18"/>
                    <a:pt x="24" y="20"/>
                  </a:cubicBezTo>
                  <a:cubicBezTo>
                    <a:pt x="23" y="22"/>
                    <a:pt x="19" y="21"/>
                    <a:pt x="15" y="20"/>
                  </a:cubicBezTo>
                  <a:cubicBezTo>
                    <a:pt x="11" y="19"/>
                    <a:pt x="9" y="14"/>
                    <a:pt x="5" y="13"/>
                  </a:cubicBezTo>
                  <a:cubicBezTo>
                    <a:pt x="3" y="13"/>
                    <a:pt x="1" y="15"/>
                    <a:pt x="0" y="17"/>
                  </a:cubicBezTo>
                  <a:cubicBezTo>
                    <a:pt x="3" y="19"/>
                    <a:pt x="5" y="22"/>
                    <a:pt x="9" y="24"/>
                  </a:cubicBezTo>
                  <a:cubicBezTo>
                    <a:pt x="13" y="26"/>
                    <a:pt x="21" y="28"/>
                    <a:pt x="21" y="31"/>
                  </a:cubicBezTo>
                  <a:cubicBezTo>
                    <a:pt x="21" y="34"/>
                    <a:pt x="19" y="38"/>
                    <a:pt x="21" y="39"/>
                  </a:cubicBezTo>
                  <a:cubicBezTo>
                    <a:pt x="23" y="40"/>
                    <a:pt x="21" y="46"/>
                    <a:pt x="23" y="47"/>
                  </a:cubicBezTo>
                  <a:cubicBezTo>
                    <a:pt x="26" y="48"/>
                    <a:pt x="25" y="54"/>
                    <a:pt x="23" y="54"/>
                  </a:cubicBezTo>
                  <a:cubicBezTo>
                    <a:pt x="21" y="54"/>
                    <a:pt x="23" y="57"/>
                    <a:pt x="25" y="58"/>
                  </a:cubicBezTo>
                  <a:cubicBezTo>
                    <a:pt x="25" y="59"/>
                    <a:pt x="26" y="61"/>
                    <a:pt x="26" y="62"/>
                  </a:cubicBezTo>
                  <a:cubicBezTo>
                    <a:pt x="28" y="63"/>
                    <a:pt x="30" y="64"/>
                    <a:pt x="33" y="65"/>
                  </a:cubicBezTo>
                  <a:cubicBezTo>
                    <a:pt x="36" y="67"/>
                    <a:pt x="35" y="69"/>
                    <a:pt x="35" y="72"/>
                  </a:cubicBezTo>
                  <a:cubicBezTo>
                    <a:pt x="36" y="74"/>
                    <a:pt x="36" y="76"/>
                    <a:pt x="34" y="75"/>
                  </a:cubicBezTo>
                  <a:cubicBezTo>
                    <a:pt x="32" y="74"/>
                    <a:pt x="30" y="75"/>
                    <a:pt x="29" y="78"/>
                  </a:cubicBezTo>
                  <a:cubicBezTo>
                    <a:pt x="28" y="82"/>
                    <a:pt x="24" y="87"/>
                    <a:pt x="21" y="87"/>
                  </a:cubicBezTo>
                  <a:cubicBezTo>
                    <a:pt x="18" y="87"/>
                    <a:pt x="18" y="90"/>
                    <a:pt x="16" y="91"/>
                  </a:cubicBezTo>
                  <a:cubicBezTo>
                    <a:pt x="13" y="91"/>
                    <a:pt x="11" y="93"/>
                    <a:pt x="11" y="95"/>
                  </a:cubicBezTo>
                  <a:cubicBezTo>
                    <a:pt x="11" y="98"/>
                    <a:pt x="8" y="98"/>
                    <a:pt x="5" y="98"/>
                  </a:cubicBezTo>
                  <a:cubicBezTo>
                    <a:pt x="3" y="98"/>
                    <a:pt x="4" y="102"/>
                    <a:pt x="2" y="104"/>
                  </a:cubicBezTo>
                  <a:cubicBezTo>
                    <a:pt x="0" y="105"/>
                    <a:pt x="0" y="106"/>
                    <a:pt x="2" y="108"/>
                  </a:cubicBezTo>
                  <a:cubicBezTo>
                    <a:pt x="4" y="111"/>
                    <a:pt x="2" y="113"/>
                    <a:pt x="3" y="114"/>
                  </a:cubicBezTo>
                  <a:cubicBezTo>
                    <a:pt x="4" y="116"/>
                    <a:pt x="6" y="120"/>
                    <a:pt x="4" y="124"/>
                  </a:cubicBezTo>
                  <a:cubicBezTo>
                    <a:pt x="3" y="128"/>
                    <a:pt x="1" y="133"/>
                    <a:pt x="2" y="132"/>
                  </a:cubicBezTo>
                  <a:cubicBezTo>
                    <a:pt x="4" y="132"/>
                    <a:pt x="7" y="136"/>
                    <a:pt x="10" y="136"/>
                  </a:cubicBezTo>
                  <a:cubicBezTo>
                    <a:pt x="12" y="135"/>
                    <a:pt x="13" y="139"/>
                    <a:pt x="15" y="138"/>
                  </a:cubicBezTo>
                  <a:cubicBezTo>
                    <a:pt x="17" y="138"/>
                    <a:pt x="17" y="141"/>
                    <a:pt x="24" y="140"/>
                  </a:cubicBezTo>
                  <a:cubicBezTo>
                    <a:pt x="31" y="140"/>
                    <a:pt x="45" y="134"/>
                    <a:pt x="50" y="134"/>
                  </a:cubicBezTo>
                  <a:cubicBezTo>
                    <a:pt x="54" y="134"/>
                    <a:pt x="56" y="134"/>
                    <a:pt x="58" y="134"/>
                  </a:cubicBezTo>
                  <a:cubicBezTo>
                    <a:pt x="59" y="132"/>
                    <a:pt x="61" y="130"/>
                    <a:pt x="62" y="128"/>
                  </a:cubicBezTo>
                  <a:cubicBezTo>
                    <a:pt x="65" y="125"/>
                    <a:pt x="73" y="122"/>
                    <a:pt x="75" y="1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4156342" y="3833294"/>
              <a:ext cx="309672" cy="270589"/>
            </a:xfrm>
            <a:custGeom>
              <a:avLst/>
              <a:gdLst>
                <a:gd name="T0" fmla="*/ 106 w 177"/>
                <a:gd name="T1" fmla="*/ 30 h 142"/>
                <a:gd name="T2" fmla="*/ 91 w 177"/>
                <a:gd name="T3" fmla="*/ 28 h 142"/>
                <a:gd name="T4" fmla="*/ 81 w 177"/>
                <a:gd name="T5" fmla="*/ 25 h 142"/>
                <a:gd name="T6" fmla="*/ 61 w 177"/>
                <a:gd name="T7" fmla="*/ 10 h 142"/>
                <a:gd name="T8" fmla="*/ 44 w 177"/>
                <a:gd name="T9" fmla="*/ 0 h 142"/>
                <a:gd name="T10" fmla="*/ 37 w 177"/>
                <a:gd name="T11" fmla="*/ 0 h 142"/>
                <a:gd name="T12" fmla="*/ 29 w 177"/>
                <a:gd name="T13" fmla="*/ 3 h 142"/>
                <a:gd name="T14" fmla="*/ 20 w 177"/>
                <a:gd name="T15" fmla="*/ 8 h 142"/>
                <a:gd name="T16" fmla="*/ 27 w 177"/>
                <a:gd name="T17" fmla="*/ 16 h 142"/>
                <a:gd name="T18" fmla="*/ 22 w 177"/>
                <a:gd name="T19" fmla="*/ 20 h 142"/>
                <a:gd name="T20" fmla="*/ 16 w 177"/>
                <a:gd name="T21" fmla="*/ 22 h 142"/>
                <a:gd name="T22" fmla="*/ 10 w 177"/>
                <a:gd name="T23" fmla="*/ 27 h 142"/>
                <a:gd name="T24" fmla="*/ 1 w 177"/>
                <a:gd name="T25" fmla="*/ 23 h 142"/>
                <a:gd name="T26" fmla="*/ 0 w 177"/>
                <a:gd name="T27" fmla="*/ 26 h 142"/>
                <a:gd name="T28" fmla="*/ 0 w 177"/>
                <a:gd name="T29" fmla="*/ 28 h 142"/>
                <a:gd name="T30" fmla="*/ 1 w 177"/>
                <a:gd name="T31" fmla="*/ 38 h 142"/>
                <a:gd name="T32" fmla="*/ 8 w 177"/>
                <a:gd name="T33" fmla="*/ 46 h 142"/>
                <a:gd name="T34" fmla="*/ 20 w 177"/>
                <a:gd name="T35" fmla="*/ 65 h 142"/>
                <a:gd name="T36" fmla="*/ 27 w 177"/>
                <a:gd name="T37" fmla="*/ 74 h 142"/>
                <a:gd name="T38" fmla="*/ 35 w 177"/>
                <a:gd name="T39" fmla="*/ 84 h 142"/>
                <a:gd name="T40" fmla="*/ 37 w 177"/>
                <a:gd name="T41" fmla="*/ 93 h 142"/>
                <a:gd name="T42" fmla="*/ 43 w 177"/>
                <a:gd name="T43" fmla="*/ 107 h 142"/>
                <a:gd name="T44" fmla="*/ 53 w 177"/>
                <a:gd name="T45" fmla="*/ 118 h 142"/>
                <a:gd name="T46" fmla="*/ 61 w 177"/>
                <a:gd name="T47" fmla="*/ 131 h 142"/>
                <a:gd name="T48" fmla="*/ 64 w 177"/>
                <a:gd name="T49" fmla="*/ 138 h 142"/>
                <a:gd name="T50" fmla="*/ 67 w 177"/>
                <a:gd name="T51" fmla="*/ 142 h 142"/>
                <a:gd name="T52" fmla="*/ 70 w 177"/>
                <a:gd name="T53" fmla="*/ 140 h 142"/>
                <a:gd name="T54" fmla="*/ 70 w 177"/>
                <a:gd name="T55" fmla="*/ 136 h 142"/>
                <a:gd name="T56" fmla="*/ 74 w 177"/>
                <a:gd name="T57" fmla="*/ 133 h 142"/>
                <a:gd name="T58" fmla="*/ 80 w 177"/>
                <a:gd name="T59" fmla="*/ 134 h 142"/>
                <a:gd name="T60" fmla="*/ 90 w 177"/>
                <a:gd name="T61" fmla="*/ 134 h 142"/>
                <a:gd name="T62" fmla="*/ 102 w 177"/>
                <a:gd name="T63" fmla="*/ 136 h 142"/>
                <a:gd name="T64" fmla="*/ 108 w 177"/>
                <a:gd name="T65" fmla="*/ 134 h 142"/>
                <a:gd name="T66" fmla="*/ 121 w 177"/>
                <a:gd name="T67" fmla="*/ 123 h 142"/>
                <a:gd name="T68" fmla="*/ 138 w 177"/>
                <a:gd name="T69" fmla="*/ 122 h 142"/>
                <a:gd name="T70" fmla="*/ 171 w 177"/>
                <a:gd name="T71" fmla="*/ 111 h 142"/>
                <a:gd name="T72" fmla="*/ 177 w 177"/>
                <a:gd name="T73" fmla="*/ 93 h 142"/>
                <a:gd name="T74" fmla="*/ 173 w 177"/>
                <a:gd name="T75" fmla="*/ 87 h 142"/>
                <a:gd name="T76" fmla="*/ 152 w 177"/>
                <a:gd name="T77" fmla="*/ 85 h 142"/>
                <a:gd name="T78" fmla="*/ 145 w 177"/>
                <a:gd name="T79" fmla="*/ 76 h 142"/>
                <a:gd name="T80" fmla="*/ 142 w 177"/>
                <a:gd name="T81" fmla="*/ 71 h 142"/>
                <a:gd name="T82" fmla="*/ 135 w 177"/>
                <a:gd name="T83" fmla="*/ 66 h 142"/>
                <a:gd name="T84" fmla="*/ 130 w 177"/>
                <a:gd name="T85" fmla="*/ 57 h 142"/>
                <a:gd name="T86" fmla="*/ 127 w 177"/>
                <a:gd name="T87" fmla="*/ 48 h 142"/>
                <a:gd name="T88" fmla="*/ 118 w 177"/>
                <a:gd name="T89" fmla="*/ 38 h 142"/>
                <a:gd name="T90" fmla="*/ 117 w 177"/>
                <a:gd name="T91" fmla="*/ 34 h 142"/>
                <a:gd name="T92" fmla="*/ 110 w 177"/>
                <a:gd name="T93" fmla="*/ 34 h 142"/>
                <a:gd name="T94" fmla="*/ 106 w 177"/>
                <a:gd name="T95" fmla="*/ 3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7" h="142">
                  <a:moveTo>
                    <a:pt x="106" y="30"/>
                  </a:moveTo>
                  <a:cubicBezTo>
                    <a:pt x="106" y="30"/>
                    <a:pt x="93" y="28"/>
                    <a:pt x="91" y="28"/>
                  </a:cubicBezTo>
                  <a:cubicBezTo>
                    <a:pt x="89" y="28"/>
                    <a:pt x="84" y="28"/>
                    <a:pt x="81" y="25"/>
                  </a:cubicBezTo>
                  <a:cubicBezTo>
                    <a:pt x="78" y="22"/>
                    <a:pt x="63" y="11"/>
                    <a:pt x="61" y="10"/>
                  </a:cubicBezTo>
                  <a:cubicBezTo>
                    <a:pt x="58" y="9"/>
                    <a:pt x="47" y="1"/>
                    <a:pt x="44" y="0"/>
                  </a:cubicBezTo>
                  <a:cubicBezTo>
                    <a:pt x="41" y="0"/>
                    <a:pt x="41" y="0"/>
                    <a:pt x="37" y="0"/>
                  </a:cubicBezTo>
                  <a:cubicBezTo>
                    <a:pt x="34" y="0"/>
                    <a:pt x="35" y="3"/>
                    <a:pt x="29" y="3"/>
                  </a:cubicBezTo>
                  <a:cubicBezTo>
                    <a:pt x="22" y="3"/>
                    <a:pt x="18" y="8"/>
                    <a:pt x="20" y="8"/>
                  </a:cubicBezTo>
                  <a:cubicBezTo>
                    <a:pt x="22" y="9"/>
                    <a:pt x="29" y="15"/>
                    <a:pt x="27" y="16"/>
                  </a:cubicBezTo>
                  <a:cubicBezTo>
                    <a:pt x="25" y="17"/>
                    <a:pt x="24" y="20"/>
                    <a:pt x="22" y="20"/>
                  </a:cubicBezTo>
                  <a:cubicBezTo>
                    <a:pt x="19" y="20"/>
                    <a:pt x="16" y="20"/>
                    <a:pt x="16" y="22"/>
                  </a:cubicBezTo>
                  <a:cubicBezTo>
                    <a:pt x="16" y="24"/>
                    <a:pt x="13" y="27"/>
                    <a:pt x="10" y="27"/>
                  </a:cubicBezTo>
                  <a:cubicBezTo>
                    <a:pt x="8" y="27"/>
                    <a:pt x="4" y="25"/>
                    <a:pt x="1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30"/>
                    <a:pt x="0" y="37"/>
                    <a:pt x="1" y="38"/>
                  </a:cubicBezTo>
                  <a:cubicBezTo>
                    <a:pt x="3" y="38"/>
                    <a:pt x="4" y="42"/>
                    <a:pt x="8" y="46"/>
                  </a:cubicBezTo>
                  <a:cubicBezTo>
                    <a:pt x="12" y="50"/>
                    <a:pt x="20" y="62"/>
                    <a:pt x="20" y="65"/>
                  </a:cubicBezTo>
                  <a:cubicBezTo>
                    <a:pt x="21" y="68"/>
                    <a:pt x="22" y="71"/>
                    <a:pt x="27" y="74"/>
                  </a:cubicBezTo>
                  <a:cubicBezTo>
                    <a:pt x="32" y="78"/>
                    <a:pt x="32" y="82"/>
                    <a:pt x="35" y="84"/>
                  </a:cubicBezTo>
                  <a:cubicBezTo>
                    <a:pt x="37" y="86"/>
                    <a:pt x="37" y="88"/>
                    <a:pt x="37" y="93"/>
                  </a:cubicBezTo>
                  <a:cubicBezTo>
                    <a:pt x="37" y="98"/>
                    <a:pt x="39" y="104"/>
                    <a:pt x="43" y="107"/>
                  </a:cubicBezTo>
                  <a:cubicBezTo>
                    <a:pt x="48" y="110"/>
                    <a:pt x="51" y="113"/>
                    <a:pt x="53" y="118"/>
                  </a:cubicBezTo>
                  <a:cubicBezTo>
                    <a:pt x="55" y="124"/>
                    <a:pt x="58" y="128"/>
                    <a:pt x="61" y="131"/>
                  </a:cubicBezTo>
                  <a:cubicBezTo>
                    <a:pt x="64" y="134"/>
                    <a:pt x="62" y="135"/>
                    <a:pt x="64" y="138"/>
                  </a:cubicBezTo>
                  <a:cubicBezTo>
                    <a:pt x="65" y="139"/>
                    <a:pt x="66" y="140"/>
                    <a:pt x="67" y="142"/>
                  </a:cubicBezTo>
                  <a:cubicBezTo>
                    <a:pt x="69" y="141"/>
                    <a:pt x="70" y="141"/>
                    <a:pt x="70" y="140"/>
                  </a:cubicBezTo>
                  <a:cubicBezTo>
                    <a:pt x="71" y="139"/>
                    <a:pt x="69" y="137"/>
                    <a:pt x="70" y="136"/>
                  </a:cubicBezTo>
                  <a:cubicBezTo>
                    <a:pt x="71" y="135"/>
                    <a:pt x="72" y="133"/>
                    <a:pt x="74" y="133"/>
                  </a:cubicBezTo>
                  <a:cubicBezTo>
                    <a:pt x="75" y="132"/>
                    <a:pt x="77" y="134"/>
                    <a:pt x="80" y="134"/>
                  </a:cubicBezTo>
                  <a:cubicBezTo>
                    <a:pt x="83" y="133"/>
                    <a:pt x="90" y="134"/>
                    <a:pt x="90" y="134"/>
                  </a:cubicBezTo>
                  <a:cubicBezTo>
                    <a:pt x="91" y="135"/>
                    <a:pt x="100" y="135"/>
                    <a:pt x="102" y="136"/>
                  </a:cubicBezTo>
                  <a:cubicBezTo>
                    <a:pt x="104" y="138"/>
                    <a:pt x="107" y="138"/>
                    <a:pt x="108" y="134"/>
                  </a:cubicBezTo>
                  <a:cubicBezTo>
                    <a:pt x="109" y="131"/>
                    <a:pt x="120" y="124"/>
                    <a:pt x="121" y="123"/>
                  </a:cubicBezTo>
                  <a:cubicBezTo>
                    <a:pt x="122" y="122"/>
                    <a:pt x="133" y="123"/>
                    <a:pt x="138" y="122"/>
                  </a:cubicBezTo>
                  <a:cubicBezTo>
                    <a:pt x="142" y="121"/>
                    <a:pt x="170" y="112"/>
                    <a:pt x="171" y="111"/>
                  </a:cubicBezTo>
                  <a:cubicBezTo>
                    <a:pt x="173" y="110"/>
                    <a:pt x="177" y="95"/>
                    <a:pt x="177" y="93"/>
                  </a:cubicBezTo>
                  <a:cubicBezTo>
                    <a:pt x="177" y="92"/>
                    <a:pt x="175" y="87"/>
                    <a:pt x="173" y="87"/>
                  </a:cubicBezTo>
                  <a:cubicBezTo>
                    <a:pt x="171" y="88"/>
                    <a:pt x="153" y="86"/>
                    <a:pt x="152" y="85"/>
                  </a:cubicBezTo>
                  <a:cubicBezTo>
                    <a:pt x="151" y="84"/>
                    <a:pt x="146" y="81"/>
                    <a:pt x="145" y="76"/>
                  </a:cubicBezTo>
                  <a:cubicBezTo>
                    <a:pt x="144" y="75"/>
                    <a:pt x="142" y="73"/>
                    <a:pt x="142" y="71"/>
                  </a:cubicBezTo>
                  <a:cubicBezTo>
                    <a:pt x="140" y="71"/>
                    <a:pt x="137" y="70"/>
                    <a:pt x="135" y="66"/>
                  </a:cubicBezTo>
                  <a:cubicBezTo>
                    <a:pt x="133" y="65"/>
                    <a:pt x="129" y="58"/>
                    <a:pt x="130" y="57"/>
                  </a:cubicBezTo>
                  <a:cubicBezTo>
                    <a:pt x="132" y="54"/>
                    <a:pt x="129" y="50"/>
                    <a:pt x="127" y="48"/>
                  </a:cubicBezTo>
                  <a:cubicBezTo>
                    <a:pt x="124" y="45"/>
                    <a:pt x="118" y="40"/>
                    <a:pt x="118" y="38"/>
                  </a:cubicBezTo>
                  <a:cubicBezTo>
                    <a:pt x="118" y="37"/>
                    <a:pt x="118" y="35"/>
                    <a:pt x="117" y="34"/>
                  </a:cubicBezTo>
                  <a:cubicBezTo>
                    <a:pt x="110" y="34"/>
                    <a:pt x="110" y="34"/>
                    <a:pt x="110" y="34"/>
                  </a:cubicBezTo>
                  <a:lnTo>
                    <a:pt x="106" y="3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4412064" y="3956824"/>
              <a:ext cx="118690" cy="144707"/>
            </a:xfrm>
            <a:custGeom>
              <a:avLst/>
              <a:gdLst>
                <a:gd name="T0" fmla="*/ 33 w 68"/>
                <a:gd name="T1" fmla="*/ 2 h 76"/>
                <a:gd name="T2" fmla="*/ 33 w 68"/>
                <a:gd name="T3" fmla="*/ 8 h 76"/>
                <a:gd name="T4" fmla="*/ 28 w 68"/>
                <a:gd name="T5" fmla="*/ 15 h 76"/>
                <a:gd name="T6" fmla="*/ 25 w 68"/>
                <a:gd name="T7" fmla="*/ 22 h 76"/>
                <a:gd name="T8" fmla="*/ 27 w 68"/>
                <a:gd name="T9" fmla="*/ 22 h 76"/>
                <a:gd name="T10" fmla="*/ 31 w 68"/>
                <a:gd name="T11" fmla="*/ 28 h 76"/>
                <a:gd name="T12" fmla="*/ 25 w 68"/>
                <a:gd name="T13" fmla="*/ 46 h 76"/>
                <a:gd name="T14" fmla="*/ 0 w 68"/>
                <a:gd name="T15" fmla="*/ 55 h 76"/>
                <a:gd name="T16" fmla="*/ 10 w 68"/>
                <a:gd name="T17" fmla="*/ 76 h 76"/>
                <a:gd name="T18" fmla="*/ 12 w 68"/>
                <a:gd name="T19" fmla="*/ 75 h 76"/>
                <a:gd name="T20" fmla="*/ 26 w 68"/>
                <a:gd name="T21" fmla="*/ 73 h 76"/>
                <a:gd name="T22" fmla="*/ 29 w 68"/>
                <a:gd name="T23" fmla="*/ 66 h 76"/>
                <a:gd name="T24" fmla="*/ 38 w 68"/>
                <a:gd name="T25" fmla="*/ 64 h 76"/>
                <a:gd name="T26" fmla="*/ 44 w 68"/>
                <a:gd name="T27" fmla="*/ 57 h 76"/>
                <a:gd name="T28" fmla="*/ 49 w 68"/>
                <a:gd name="T29" fmla="*/ 54 h 76"/>
                <a:gd name="T30" fmla="*/ 52 w 68"/>
                <a:gd name="T31" fmla="*/ 43 h 76"/>
                <a:gd name="T32" fmla="*/ 59 w 68"/>
                <a:gd name="T33" fmla="*/ 38 h 76"/>
                <a:gd name="T34" fmla="*/ 66 w 68"/>
                <a:gd name="T35" fmla="*/ 28 h 76"/>
                <a:gd name="T36" fmla="*/ 65 w 68"/>
                <a:gd name="T37" fmla="*/ 23 h 76"/>
                <a:gd name="T38" fmla="*/ 58 w 68"/>
                <a:gd name="T39" fmla="*/ 15 h 76"/>
                <a:gd name="T40" fmla="*/ 44 w 68"/>
                <a:gd name="T41" fmla="*/ 9 h 76"/>
                <a:gd name="T42" fmla="*/ 39 w 68"/>
                <a:gd name="T43" fmla="*/ 0 h 76"/>
                <a:gd name="T44" fmla="*/ 37 w 68"/>
                <a:gd name="T45" fmla="*/ 2 h 76"/>
                <a:gd name="T46" fmla="*/ 33 w 68"/>
                <a:gd name="T47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76">
                  <a:moveTo>
                    <a:pt x="33" y="2"/>
                  </a:moveTo>
                  <a:cubicBezTo>
                    <a:pt x="33" y="8"/>
                    <a:pt x="33" y="8"/>
                    <a:pt x="33" y="8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2"/>
                    <a:pt x="27" y="22"/>
                    <a:pt x="27" y="22"/>
                  </a:cubicBezTo>
                  <a:cubicBezTo>
                    <a:pt x="29" y="22"/>
                    <a:pt x="31" y="27"/>
                    <a:pt x="31" y="28"/>
                  </a:cubicBezTo>
                  <a:cubicBezTo>
                    <a:pt x="31" y="30"/>
                    <a:pt x="27" y="45"/>
                    <a:pt x="25" y="46"/>
                  </a:cubicBezTo>
                  <a:cubicBezTo>
                    <a:pt x="25" y="47"/>
                    <a:pt x="10" y="52"/>
                    <a:pt x="0" y="55"/>
                  </a:cubicBezTo>
                  <a:cubicBezTo>
                    <a:pt x="2" y="59"/>
                    <a:pt x="6" y="68"/>
                    <a:pt x="10" y="76"/>
                  </a:cubicBezTo>
                  <a:cubicBezTo>
                    <a:pt x="11" y="76"/>
                    <a:pt x="11" y="75"/>
                    <a:pt x="12" y="75"/>
                  </a:cubicBezTo>
                  <a:cubicBezTo>
                    <a:pt x="17" y="72"/>
                    <a:pt x="22" y="74"/>
                    <a:pt x="26" y="73"/>
                  </a:cubicBezTo>
                  <a:cubicBezTo>
                    <a:pt x="29" y="72"/>
                    <a:pt x="26" y="69"/>
                    <a:pt x="29" y="66"/>
                  </a:cubicBezTo>
                  <a:cubicBezTo>
                    <a:pt x="32" y="63"/>
                    <a:pt x="37" y="65"/>
                    <a:pt x="38" y="64"/>
                  </a:cubicBezTo>
                  <a:cubicBezTo>
                    <a:pt x="40" y="64"/>
                    <a:pt x="41" y="58"/>
                    <a:pt x="44" y="57"/>
                  </a:cubicBezTo>
                  <a:cubicBezTo>
                    <a:pt x="46" y="56"/>
                    <a:pt x="49" y="56"/>
                    <a:pt x="49" y="54"/>
                  </a:cubicBezTo>
                  <a:cubicBezTo>
                    <a:pt x="49" y="52"/>
                    <a:pt x="49" y="43"/>
                    <a:pt x="52" y="43"/>
                  </a:cubicBezTo>
                  <a:cubicBezTo>
                    <a:pt x="55" y="42"/>
                    <a:pt x="59" y="39"/>
                    <a:pt x="59" y="38"/>
                  </a:cubicBezTo>
                  <a:cubicBezTo>
                    <a:pt x="59" y="36"/>
                    <a:pt x="64" y="31"/>
                    <a:pt x="66" y="28"/>
                  </a:cubicBezTo>
                  <a:cubicBezTo>
                    <a:pt x="67" y="25"/>
                    <a:pt x="68" y="24"/>
                    <a:pt x="65" y="23"/>
                  </a:cubicBezTo>
                  <a:cubicBezTo>
                    <a:pt x="63" y="23"/>
                    <a:pt x="59" y="16"/>
                    <a:pt x="58" y="15"/>
                  </a:cubicBezTo>
                  <a:cubicBezTo>
                    <a:pt x="57" y="13"/>
                    <a:pt x="50" y="14"/>
                    <a:pt x="44" y="9"/>
                  </a:cubicBezTo>
                  <a:cubicBezTo>
                    <a:pt x="42" y="8"/>
                    <a:pt x="40" y="4"/>
                    <a:pt x="39" y="0"/>
                  </a:cubicBezTo>
                  <a:cubicBezTo>
                    <a:pt x="37" y="2"/>
                    <a:pt x="37" y="2"/>
                    <a:pt x="37" y="2"/>
                  </a:cubicBezTo>
                  <a:lnTo>
                    <a:pt x="33" y="2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4392642" y="3939176"/>
              <a:ext cx="17264" cy="29412"/>
            </a:xfrm>
            <a:custGeom>
              <a:avLst/>
              <a:gdLst>
                <a:gd name="T0" fmla="*/ 7 w 10"/>
                <a:gd name="T1" fmla="*/ 15 h 15"/>
                <a:gd name="T2" fmla="*/ 7 w 10"/>
                <a:gd name="T3" fmla="*/ 12 h 15"/>
                <a:gd name="T4" fmla="*/ 6 w 10"/>
                <a:gd name="T5" fmla="*/ 1 h 15"/>
                <a:gd name="T6" fmla="*/ 0 w 10"/>
                <a:gd name="T7" fmla="*/ 10 h 15"/>
                <a:gd name="T8" fmla="*/ 0 w 10"/>
                <a:gd name="T9" fmla="*/ 10 h 15"/>
                <a:gd name="T10" fmla="*/ 7 w 10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5">
                  <a:moveTo>
                    <a:pt x="7" y="15"/>
                  </a:moveTo>
                  <a:cubicBezTo>
                    <a:pt x="7" y="14"/>
                    <a:pt x="7" y="13"/>
                    <a:pt x="7" y="12"/>
                  </a:cubicBezTo>
                  <a:cubicBezTo>
                    <a:pt x="9" y="9"/>
                    <a:pt x="10" y="2"/>
                    <a:pt x="6" y="1"/>
                  </a:cubicBezTo>
                  <a:cubicBezTo>
                    <a:pt x="2" y="0"/>
                    <a:pt x="0" y="8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4"/>
                    <a:pt x="5" y="15"/>
                    <a:pt x="7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4409906" y="3938000"/>
              <a:ext cx="70135" cy="61177"/>
            </a:xfrm>
            <a:custGeom>
              <a:avLst/>
              <a:gdLst>
                <a:gd name="T0" fmla="*/ 7 w 40"/>
                <a:gd name="T1" fmla="*/ 30 h 32"/>
                <a:gd name="T2" fmla="*/ 26 w 40"/>
                <a:gd name="T3" fmla="*/ 32 h 32"/>
                <a:gd name="T4" fmla="*/ 29 w 40"/>
                <a:gd name="T5" fmla="*/ 25 h 32"/>
                <a:gd name="T6" fmla="*/ 34 w 40"/>
                <a:gd name="T7" fmla="*/ 18 h 32"/>
                <a:gd name="T8" fmla="*/ 34 w 40"/>
                <a:gd name="T9" fmla="*/ 12 h 32"/>
                <a:gd name="T10" fmla="*/ 38 w 40"/>
                <a:gd name="T11" fmla="*/ 12 h 32"/>
                <a:gd name="T12" fmla="*/ 40 w 40"/>
                <a:gd name="T13" fmla="*/ 10 h 32"/>
                <a:gd name="T14" fmla="*/ 38 w 40"/>
                <a:gd name="T15" fmla="*/ 0 h 32"/>
                <a:gd name="T16" fmla="*/ 28 w 40"/>
                <a:gd name="T17" fmla="*/ 11 h 32"/>
                <a:gd name="T18" fmla="*/ 12 w 40"/>
                <a:gd name="T19" fmla="*/ 19 h 32"/>
                <a:gd name="T20" fmla="*/ 2 w 40"/>
                <a:gd name="T21" fmla="*/ 21 h 32"/>
                <a:gd name="T22" fmla="*/ 0 w 40"/>
                <a:gd name="T23" fmla="*/ 21 h 32"/>
                <a:gd name="T24" fmla="*/ 7 w 40"/>
                <a:gd name="T25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32">
                  <a:moveTo>
                    <a:pt x="7" y="30"/>
                  </a:moveTo>
                  <a:cubicBezTo>
                    <a:pt x="8" y="31"/>
                    <a:pt x="21" y="32"/>
                    <a:pt x="26" y="32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5"/>
                    <a:pt x="39" y="0"/>
                    <a:pt x="38" y="0"/>
                  </a:cubicBezTo>
                  <a:cubicBezTo>
                    <a:pt x="37" y="0"/>
                    <a:pt x="31" y="6"/>
                    <a:pt x="28" y="11"/>
                  </a:cubicBezTo>
                  <a:cubicBezTo>
                    <a:pt x="26" y="16"/>
                    <a:pt x="18" y="20"/>
                    <a:pt x="12" y="19"/>
                  </a:cubicBezTo>
                  <a:cubicBezTo>
                    <a:pt x="6" y="18"/>
                    <a:pt x="4" y="20"/>
                    <a:pt x="2" y="21"/>
                  </a:cubicBezTo>
                  <a:cubicBezTo>
                    <a:pt x="2" y="22"/>
                    <a:pt x="1" y="21"/>
                    <a:pt x="0" y="21"/>
                  </a:cubicBezTo>
                  <a:cubicBezTo>
                    <a:pt x="1" y="26"/>
                    <a:pt x="6" y="29"/>
                    <a:pt x="7" y="3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7" name="Freeform 94"/>
            <p:cNvSpPr>
              <a:spLocks noEditPoints="1"/>
            </p:cNvSpPr>
            <p:nvPr/>
          </p:nvSpPr>
          <p:spPr bwMode="auto">
            <a:xfrm>
              <a:off x="5105858" y="4265060"/>
              <a:ext cx="285934" cy="96471"/>
            </a:xfrm>
            <a:custGeom>
              <a:avLst/>
              <a:gdLst>
                <a:gd name="T0" fmla="*/ 30 w 164"/>
                <a:gd name="T1" fmla="*/ 18 h 51"/>
                <a:gd name="T2" fmla="*/ 23 w 164"/>
                <a:gd name="T3" fmla="*/ 9 h 51"/>
                <a:gd name="T4" fmla="*/ 19 w 164"/>
                <a:gd name="T5" fmla="*/ 5 h 51"/>
                <a:gd name="T6" fmla="*/ 19 w 164"/>
                <a:gd name="T7" fmla="*/ 4 h 51"/>
                <a:gd name="T8" fmla="*/ 16 w 164"/>
                <a:gd name="T9" fmla="*/ 7 h 51"/>
                <a:gd name="T10" fmla="*/ 9 w 164"/>
                <a:gd name="T11" fmla="*/ 7 h 51"/>
                <a:gd name="T12" fmla="*/ 5 w 164"/>
                <a:gd name="T13" fmla="*/ 2 h 51"/>
                <a:gd name="T14" fmla="*/ 0 w 164"/>
                <a:gd name="T15" fmla="*/ 1 h 51"/>
                <a:gd name="T16" fmla="*/ 3 w 164"/>
                <a:gd name="T17" fmla="*/ 14 h 51"/>
                <a:gd name="T18" fmla="*/ 11 w 164"/>
                <a:gd name="T19" fmla="*/ 30 h 51"/>
                <a:gd name="T20" fmla="*/ 19 w 164"/>
                <a:gd name="T21" fmla="*/ 38 h 51"/>
                <a:gd name="T22" fmla="*/ 35 w 164"/>
                <a:gd name="T23" fmla="*/ 46 h 51"/>
                <a:gd name="T24" fmla="*/ 30 w 164"/>
                <a:gd name="T25" fmla="*/ 34 h 51"/>
                <a:gd name="T26" fmla="*/ 30 w 164"/>
                <a:gd name="T27" fmla="*/ 18 h 51"/>
                <a:gd name="T28" fmla="*/ 157 w 164"/>
                <a:gd name="T29" fmla="*/ 9 h 51"/>
                <a:gd name="T30" fmla="*/ 150 w 164"/>
                <a:gd name="T31" fmla="*/ 7 h 51"/>
                <a:gd name="T32" fmla="*/ 142 w 164"/>
                <a:gd name="T33" fmla="*/ 0 h 51"/>
                <a:gd name="T34" fmla="*/ 135 w 164"/>
                <a:gd name="T35" fmla="*/ 9 h 51"/>
                <a:gd name="T36" fmla="*/ 131 w 164"/>
                <a:gd name="T37" fmla="*/ 14 h 51"/>
                <a:gd name="T38" fmla="*/ 129 w 164"/>
                <a:gd name="T39" fmla="*/ 17 h 51"/>
                <a:gd name="T40" fmla="*/ 129 w 164"/>
                <a:gd name="T41" fmla="*/ 22 h 51"/>
                <a:gd name="T42" fmla="*/ 124 w 164"/>
                <a:gd name="T43" fmla="*/ 24 h 51"/>
                <a:gd name="T44" fmla="*/ 119 w 164"/>
                <a:gd name="T45" fmla="*/ 18 h 51"/>
                <a:gd name="T46" fmla="*/ 119 w 164"/>
                <a:gd name="T47" fmla="*/ 18 h 51"/>
                <a:gd name="T48" fmla="*/ 111 w 164"/>
                <a:gd name="T49" fmla="*/ 29 h 51"/>
                <a:gd name="T50" fmla="*/ 99 w 164"/>
                <a:gd name="T51" fmla="*/ 33 h 51"/>
                <a:gd name="T52" fmla="*/ 94 w 164"/>
                <a:gd name="T53" fmla="*/ 44 h 51"/>
                <a:gd name="T54" fmla="*/ 81 w 164"/>
                <a:gd name="T55" fmla="*/ 41 h 51"/>
                <a:gd name="T56" fmla="*/ 84 w 164"/>
                <a:gd name="T57" fmla="*/ 46 h 51"/>
                <a:gd name="T58" fmla="*/ 91 w 164"/>
                <a:gd name="T59" fmla="*/ 49 h 51"/>
                <a:gd name="T60" fmla="*/ 102 w 164"/>
                <a:gd name="T61" fmla="*/ 48 h 51"/>
                <a:gd name="T62" fmla="*/ 110 w 164"/>
                <a:gd name="T63" fmla="*/ 45 h 51"/>
                <a:gd name="T64" fmla="*/ 118 w 164"/>
                <a:gd name="T65" fmla="*/ 46 h 51"/>
                <a:gd name="T66" fmla="*/ 125 w 164"/>
                <a:gd name="T67" fmla="*/ 41 h 51"/>
                <a:gd name="T68" fmla="*/ 128 w 164"/>
                <a:gd name="T69" fmla="*/ 33 h 51"/>
                <a:gd name="T70" fmla="*/ 133 w 164"/>
                <a:gd name="T71" fmla="*/ 26 h 51"/>
                <a:gd name="T72" fmla="*/ 146 w 164"/>
                <a:gd name="T73" fmla="*/ 21 h 51"/>
                <a:gd name="T74" fmla="*/ 150 w 164"/>
                <a:gd name="T75" fmla="*/ 22 h 51"/>
                <a:gd name="T76" fmla="*/ 155 w 164"/>
                <a:gd name="T77" fmla="*/ 17 h 51"/>
                <a:gd name="T78" fmla="*/ 163 w 164"/>
                <a:gd name="T79" fmla="*/ 14 h 51"/>
                <a:gd name="T80" fmla="*/ 157 w 164"/>
                <a:gd name="T81" fmla="*/ 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4" h="51">
                  <a:moveTo>
                    <a:pt x="30" y="18"/>
                  </a:moveTo>
                  <a:cubicBezTo>
                    <a:pt x="30" y="13"/>
                    <a:pt x="25" y="13"/>
                    <a:pt x="23" y="9"/>
                  </a:cubicBezTo>
                  <a:cubicBezTo>
                    <a:pt x="22" y="5"/>
                    <a:pt x="20" y="8"/>
                    <a:pt x="19" y="5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6" y="5"/>
                    <a:pt x="17" y="7"/>
                    <a:pt x="16" y="7"/>
                  </a:cubicBezTo>
                  <a:cubicBezTo>
                    <a:pt x="15" y="8"/>
                    <a:pt x="9" y="8"/>
                    <a:pt x="9" y="7"/>
                  </a:cubicBezTo>
                  <a:cubicBezTo>
                    <a:pt x="9" y="5"/>
                    <a:pt x="8" y="2"/>
                    <a:pt x="5" y="2"/>
                  </a:cubicBezTo>
                  <a:cubicBezTo>
                    <a:pt x="3" y="1"/>
                    <a:pt x="2" y="1"/>
                    <a:pt x="0" y="1"/>
                  </a:cubicBezTo>
                  <a:cubicBezTo>
                    <a:pt x="2" y="6"/>
                    <a:pt x="3" y="10"/>
                    <a:pt x="3" y="14"/>
                  </a:cubicBezTo>
                  <a:cubicBezTo>
                    <a:pt x="3" y="19"/>
                    <a:pt x="10" y="27"/>
                    <a:pt x="11" y="30"/>
                  </a:cubicBezTo>
                  <a:cubicBezTo>
                    <a:pt x="12" y="34"/>
                    <a:pt x="14" y="35"/>
                    <a:pt x="19" y="38"/>
                  </a:cubicBezTo>
                  <a:cubicBezTo>
                    <a:pt x="24" y="42"/>
                    <a:pt x="34" y="47"/>
                    <a:pt x="35" y="46"/>
                  </a:cubicBezTo>
                  <a:cubicBezTo>
                    <a:pt x="37" y="45"/>
                    <a:pt x="33" y="37"/>
                    <a:pt x="30" y="34"/>
                  </a:cubicBezTo>
                  <a:cubicBezTo>
                    <a:pt x="27" y="31"/>
                    <a:pt x="30" y="24"/>
                    <a:pt x="30" y="18"/>
                  </a:cubicBezTo>
                  <a:close/>
                  <a:moveTo>
                    <a:pt x="157" y="9"/>
                  </a:moveTo>
                  <a:cubicBezTo>
                    <a:pt x="155" y="9"/>
                    <a:pt x="150" y="9"/>
                    <a:pt x="150" y="7"/>
                  </a:cubicBezTo>
                  <a:cubicBezTo>
                    <a:pt x="150" y="4"/>
                    <a:pt x="145" y="0"/>
                    <a:pt x="142" y="0"/>
                  </a:cubicBezTo>
                  <a:cubicBezTo>
                    <a:pt x="139" y="0"/>
                    <a:pt x="135" y="6"/>
                    <a:pt x="135" y="9"/>
                  </a:cubicBezTo>
                  <a:cubicBezTo>
                    <a:pt x="135" y="11"/>
                    <a:pt x="130" y="11"/>
                    <a:pt x="131" y="14"/>
                  </a:cubicBezTo>
                  <a:cubicBezTo>
                    <a:pt x="131" y="16"/>
                    <a:pt x="130" y="16"/>
                    <a:pt x="129" y="17"/>
                  </a:cubicBezTo>
                  <a:cubicBezTo>
                    <a:pt x="130" y="20"/>
                    <a:pt x="130" y="22"/>
                    <a:pt x="129" y="22"/>
                  </a:cubicBezTo>
                  <a:cubicBezTo>
                    <a:pt x="127" y="21"/>
                    <a:pt x="126" y="24"/>
                    <a:pt x="124" y="24"/>
                  </a:cubicBezTo>
                  <a:cubicBezTo>
                    <a:pt x="122" y="24"/>
                    <a:pt x="121" y="21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7" y="18"/>
                    <a:pt x="112" y="25"/>
                    <a:pt x="111" y="29"/>
                  </a:cubicBezTo>
                  <a:cubicBezTo>
                    <a:pt x="110" y="34"/>
                    <a:pt x="106" y="32"/>
                    <a:pt x="99" y="33"/>
                  </a:cubicBezTo>
                  <a:cubicBezTo>
                    <a:pt x="92" y="33"/>
                    <a:pt x="95" y="40"/>
                    <a:pt x="94" y="44"/>
                  </a:cubicBezTo>
                  <a:cubicBezTo>
                    <a:pt x="92" y="47"/>
                    <a:pt x="85" y="41"/>
                    <a:pt x="81" y="41"/>
                  </a:cubicBezTo>
                  <a:cubicBezTo>
                    <a:pt x="82" y="43"/>
                    <a:pt x="83" y="46"/>
                    <a:pt x="84" y="46"/>
                  </a:cubicBezTo>
                  <a:cubicBezTo>
                    <a:pt x="86" y="46"/>
                    <a:pt x="89" y="51"/>
                    <a:pt x="91" y="49"/>
                  </a:cubicBezTo>
                  <a:cubicBezTo>
                    <a:pt x="93" y="48"/>
                    <a:pt x="99" y="49"/>
                    <a:pt x="102" y="48"/>
                  </a:cubicBezTo>
                  <a:cubicBezTo>
                    <a:pt x="105" y="47"/>
                    <a:pt x="105" y="45"/>
                    <a:pt x="110" y="45"/>
                  </a:cubicBezTo>
                  <a:cubicBezTo>
                    <a:pt x="115" y="45"/>
                    <a:pt x="113" y="49"/>
                    <a:pt x="118" y="46"/>
                  </a:cubicBezTo>
                  <a:cubicBezTo>
                    <a:pt x="123" y="44"/>
                    <a:pt x="126" y="46"/>
                    <a:pt x="125" y="41"/>
                  </a:cubicBezTo>
                  <a:cubicBezTo>
                    <a:pt x="125" y="37"/>
                    <a:pt x="128" y="37"/>
                    <a:pt x="128" y="33"/>
                  </a:cubicBezTo>
                  <a:cubicBezTo>
                    <a:pt x="127" y="30"/>
                    <a:pt x="133" y="32"/>
                    <a:pt x="133" y="26"/>
                  </a:cubicBezTo>
                  <a:cubicBezTo>
                    <a:pt x="132" y="20"/>
                    <a:pt x="142" y="21"/>
                    <a:pt x="146" y="21"/>
                  </a:cubicBezTo>
                  <a:cubicBezTo>
                    <a:pt x="147" y="21"/>
                    <a:pt x="148" y="21"/>
                    <a:pt x="150" y="22"/>
                  </a:cubicBezTo>
                  <a:cubicBezTo>
                    <a:pt x="153" y="20"/>
                    <a:pt x="157" y="19"/>
                    <a:pt x="155" y="17"/>
                  </a:cubicBezTo>
                  <a:cubicBezTo>
                    <a:pt x="153" y="15"/>
                    <a:pt x="162" y="17"/>
                    <a:pt x="163" y="14"/>
                  </a:cubicBezTo>
                  <a:cubicBezTo>
                    <a:pt x="164" y="11"/>
                    <a:pt x="159" y="8"/>
                    <a:pt x="157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8" name="Freeform 95"/>
            <p:cNvSpPr>
              <a:spLocks/>
            </p:cNvSpPr>
            <p:nvPr/>
          </p:nvSpPr>
          <p:spPr bwMode="auto">
            <a:xfrm>
              <a:off x="5313025" y="4296824"/>
              <a:ext cx="19422" cy="14118"/>
            </a:xfrm>
            <a:custGeom>
              <a:avLst/>
              <a:gdLst>
                <a:gd name="T0" fmla="*/ 5 w 11"/>
                <a:gd name="T1" fmla="*/ 7 h 7"/>
                <a:gd name="T2" fmla="*/ 10 w 11"/>
                <a:gd name="T3" fmla="*/ 5 h 7"/>
                <a:gd name="T4" fmla="*/ 10 w 11"/>
                <a:gd name="T5" fmla="*/ 0 h 7"/>
                <a:gd name="T6" fmla="*/ 6 w 11"/>
                <a:gd name="T7" fmla="*/ 2 h 7"/>
                <a:gd name="T8" fmla="*/ 0 w 11"/>
                <a:gd name="T9" fmla="*/ 1 h 7"/>
                <a:gd name="T10" fmla="*/ 5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5" y="7"/>
                  </a:moveTo>
                  <a:cubicBezTo>
                    <a:pt x="7" y="7"/>
                    <a:pt x="8" y="4"/>
                    <a:pt x="10" y="5"/>
                  </a:cubicBezTo>
                  <a:cubicBezTo>
                    <a:pt x="11" y="5"/>
                    <a:pt x="11" y="3"/>
                    <a:pt x="10" y="0"/>
                  </a:cubicBezTo>
                  <a:cubicBezTo>
                    <a:pt x="8" y="0"/>
                    <a:pt x="6" y="0"/>
                    <a:pt x="6" y="2"/>
                  </a:cubicBezTo>
                  <a:cubicBezTo>
                    <a:pt x="6" y="4"/>
                    <a:pt x="2" y="1"/>
                    <a:pt x="0" y="1"/>
                  </a:cubicBezTo>
                  <a:cubicBezTo>
                    <a:pt x="2" y="4"/>
                    <a:pt x="3" y="7"/>
                    <a:pt x="5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4217845" y="3735647"/>
              <a:ext cx="143507" cy="152942"/>
            </a:xfrm>
            <a:custGeom>
              <a:avLst/>
              <a:gdLst>
                <a:gd name="T0" fmla="*/ 69 w 82"/>
                <a:gd name="T1" fmla="*/ 73 h 80"/>
                <a:gd name="T2" fmla="*/ 73 w 82"/>
                <a:gd name="T3" fmla="*/ 70 h 80"/>
                <a:gd name="T4" fmla="*/ 79 w 82"/>
                <a:gd name="T5" fmla="*/ 73 h 80"/>
                <a:gd name="T6" fmla="*/ 82 w 82"/>
                <a:gd name="T7" fmla="*/ 71 h 80"/>
                <a:gd name="T8" fmla="*/ 78 w 82"/>
                <a:gd name="T9" fmla="*/ 64 h 80"/>
                <a:gd name="T10" fmla="*/ 75 w 82"/>
                <a:gd name="T11" fmla="*/ 59 h 80"/>
                <a:gd name="T12" fmla="*/ 75 w 82"/>
                <a:gd name="T13" fmla="*/ 53 h 80"/>
                <a:gd name="T14" fmla="*/ 71 w 82"/>
                <a:gd name="T15" fmla="*/ 48 h 80"/>
                <a:gd name="T16" fmla="*/ 62 w 82"/>
                <a:gd name="T17" fmla="*/ 42 h 80"/>
                <a:gd name="T18" fmla="*/ 58 w 82"/>
                <a:gd name="T19" fmla="*/ 37 h 80"/>
                <a:gd name="T20" fmla="*/ 57 w 82"/>
                <a:gd name="T21" fmla="*/ 29 h 80"/>
                <a:gd name="T22" fmla="*/ 60 w 82"/>
                <a:gd name="T23" fmla="*/ 23 h 80"/>
                <a:gd name="T24" fmla="*/ 61 w 82"/>
                <a:gd name="T25" fmla="*/ 18 h 80"/>
                <a:gd name="T26" fmla="*/ 58 w 82"/>
                <a:gd name="T27" fmla="*/ 15 h 80"/>
                <a:gd name="T28" fmla="*/ 53 w 82"/>
                <a:gd name="T29" fmla="*/ 10 h 80"/>
                <a:gd name="T30" fmla="*/ 50 w 82"/>
                <a:gd name="T31" fmla="*/ 3 h 80"/>
                <a:gd name="T32" fmla="*/ 41 w 82"/>
                <a:gd name="T33" fmla="*/ 2 h 80"/>
                <a:gd name="T34" fmla="*/ 34 w 82"/>
                <a:gd name="T35" fmla="*/ 0 h 80"/>
                <a:gd name="T36" fmla="*/ 30 w 82"/>
                <a:gd name="T37" fmla="*/ 3 h 80"/>
                <a:gd name="T38" fmla="*/ 30 w 82"/>
                <a:gd name="T39" fmla="*/ 3 h 80"/>
                <a:gd name="T40" fmla="*/ 25 w 82"/>
                <a:gd name="T41" fmla="*/ 7 h 80"/>
                <a:gd name="T42" fmla="*/ 20 w 82"/>
                <a:gd name="T43" fmla="*/ 11 h 80"/>
                <a:gd name="T44" fmla="*/ 21 w 82"/>
                <a:gd name="T45" fmla="*/ 18 h 80"/>
                <a:gd name="T46" fmla="*/ 20 w 82"/>
                <a:gd name="T47" fmla="*/ 24 h 80"/>
                <a:gd name="T48" fmla="*/ 18 w 82"/>
                <a:gd name="T49" fmla="*/ 29 h 80"/>
                <a:gd name="T50" fmla="*/ 0 w 82"/>
                <a:gd name="T51" fmla="*/ 39 h 80"/>
                <a:gd name="T52" fmla="*/ 1 w 82"/>
                <a:gd name="T53" fmla="*/ 43 h 80"/>
                <a:gd name="T54" fmla="*/ 3 w 82"/>
                <a:gd name="T55" fmla="*/ 51 h 80"/>
                <a:gd name="T56" fmla="*/ 9 w 82"/>
                <a:gd name="T57" fmla="*/ 51 h 80"/>
                <a:gd name="T58" fmla="*/ 26 w 82"/>
                <a:gd name="T59" fmla="*/ 61 h 80"/>
                <a:gd name="T60" fmla="*/ 46 w 82"/>
                <a:gd name="T61" fmla="*/ 76 h 80"/>
                <a:gd name="T62" fmla="*/ 56 w 82"/>
                <a:gd name="T63" fmla="*/ 79 h 80"/>
                <a:gd name="T64" fmla="*/ 66 w 82"/>
                <a:gd name="T65" fmla="*/ 80 h 80"/>
                <a:gd name="T66" fmla="*/ 69 w 82"/>
                <a:gd name="T67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80">
                  <a:moveTo>
                    <a:pt x="69" y="73"/>
                  </a:moveTo>
                  <a:cubicBezTo>
                    <a:pt x="70" y="72"/>
                    <a:pt x="71" y="70"/>
                    <a:pt x="73" y="70"/>
                  </a:cubicBezTo>
                  <a:cubicBezTo>
                    <a:pt x="75" y="70"/>
                    <a:pt x="76" y="71"/>
                    <a:pt x="79" y="73"/>
                  </a:cubicBezTo>
                  <a:cubicBezTo>
                    <a:pt x="80" y="72"/>
                    <a:pt x="81" y="71"/>
                    <a:pt x="82" y="71"/>
                  </a:cubicBezTo>
                  <a:cubicBezTo>
                    <a:pt x="80" y="69"/>
                    <a:pt x="77" y="66"/>
                    <a:pt x="78" y="64"/>
                  </a:cubicBezTo>
                  <a:cubicBezTo>
                    <a:pt x="78" y="62"/>
                    <a:pt x="75" y="60"/>
                    <a:pt x="75" y="59"/>
                  </a:cubicBezTo>
                  <a:cubicBezTo>
                    <a:pt x="74" y="57"/>
                    <a:pt x="77" y="54"/>
                    <a:pt x="75" y="53"/>
                  </a:cubicBezTo>
                  <a:cubicBezTo>
                    <a:pt x="74" y="52"/>
                    <a:pt x="74" y="48"/>
                    <a:pt x="71" y="48"/>
                  </a:cubicBezTo>
                  <a:cubicBezTo>
                    <a:pt x="69" y="48"/>
                    <a:pt x="62" y="44"/>
                    <a:pt x="62" y="42"/>
                  </a:cubicBezTo>
                  <a:cubicBezTo>
                    <a:pt x="62" y="39"/>
                    <a:pt x="59" y="38"/>
                    <a:pt x="58" y="37"/>
                  </a:cubicBezTo>
                  <a:cubicBezTo>
                    <a:pt x="57" y="36"/>
                    <a:pt x="55" y="30"/>
                    <a:pt x="57" y="29"/>
                  </a:cubicBezTo>
                  <a:cubicBezTo>
                    <a:pt x="59" y="28"/>
                    <a:pt x="58" y="23"/>
                    <a:pt x="60" y="23"/>
                  </a:cubicBezTo>
                  <a:cubicBezTo>
                    <a:pt x="62" y="23"/>
                    <a:pt x="61" y="20"/>
                    <a:pt x="61" y="18"/>
                  </a:cubicBezTo>
                  <a:cubicBezTo>
                    <a:pt x="62" y="16"/>
                    <a:pt x="60" y="15"/>
                    <a:pt x="58" y="15"/>
                  </a:cubicBezTo>
                  <a:cubicBezTo>
                    <a:pt x="56" y="15"/>
                    <a:pt x="53" y="12"/>
                    <a:pt x="53" y="10"/>
                  </a:cubicBezTo>
                  <a:cubicBezTo>
                    <a:pt x="53" y="8"/>
                    <a:pt x="50" y="4"/>
                    <a:pt x="50" y="3"/>
                  </a:cubicBezTo>
                  <a:cubicBezTo>
                    <a:pt x="50" y="8"/>
                    <a:pt x="43" y="1"/>
                    <a:pt x="41" y="2"/>
                  </a:cubicBezTo>
                  <a:cubicBezTo>
                    <a:pt x="39" y="3"/>
                    <a:pt x="38" y="0"/>
                    <a:pt x="34" y="0"/>
                  </a:cubicBezTo>
                  <a:cubicBezTo>
                    <a:pt x="31" y="1"/>
                    <a:pt x="32" y="2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1" y="8"/>
                    <a:pt x="20" y="11"/>
                  </a:cubicBezTo>
                  <a:cubicBezTo>
                    <a:pt x="19" y="13"/>
                    <a:pt x="22" y="16"/>
                    <a:pt x="21" y="18"/>
                  </a:cubicBezTo>
                  <a:cubicBezTo>
                    <a:pt x="19" y="19"/>
                    <a:pt x="20" y="23"/>
                    <a:pt x="20" y="24"/>
                  </a:cubicBezTo>
                  <a:cubicBezTo>
                    <a:pt x="20" y="26"/>
                    <a:pt x="18" y="29"/>
                    <a:pt x="18" y="29"/>
                  </a:cubicBezTo>
                  <a:cubicBezTo>
                    <a:pt x="18" y="29"/>
                    <a:pt x="8" y="35"/>
                    <a:pt x="0" y="39"/>
                  </a:cubicBezTo>
                  <a:cubicBezTo>
                    <a:pt x="0" y="41"/>
                    <a:pt x="0" y="42"/>
                    <a:pt x="1" y="43"/>
                  </a:cubicBezTo>
                  <a:cubicBezTo>
                    <a:pt x="1" y="45"/>
                    <a:pt x="2" y="48"/>
                    <a:pt x="3" y="51"/>
                  </a:cubicBezTo>
                  <a:cubicBezTo>
                    <a:pt x="6" y="51"/>
                    <a:pt x="6" y="51"/>
                    <a:pt x="9" y="51"/>
                  </a:cubicBezTo>
                  <a:cubicBezTo>
                    <a:pt x="12" y="52"/>
                    <a:pt x="23" y="60"/>
                    <a:pt x="26" y="61"/>
                  </a:cubicBezTo>
                  <a:cubicBezTo>
                    <a:pt x="28" y="62"/>
                    <a:pt x="43" y="73"/>
                    <a:pt x="46" y="76"/>
                  </a:cubicBezTo>
                  <a:cubicBezTo>
                    <a:pt x="49" y="79"/>
                    <a:pt x="54" y="79"/>
                    <a:pt x="56" y="79"/>
                  </a:cubicBezTo>
                  <a:cubicBezTo>
                    <a:pt x="57" y="79"/>
                    <a:pt x="62" y="80"/>
                    <a:pt x="66" y="80"/>
                  </a:cubicBezTo>
                  <a:cubicBezTo>
                    <a:pt x="67" y="77"/>
                    <a:pt x="69" y="74"/>
                    <a:pt x="69" y="7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4333297" y="3869765"/>
              <a:ext cx="28054" cy="28235"/>
            </a:xfrm>
            <a:custGeom>
              <a:avLst/>
              <a:gdLst>
                <a:gd name="T0" fmla="*/ 5 w 16"/>
                <a:gd name="T1" fmla="*/ 11 h 15"/>
                <a:gd name="T2" fmla="*/ 9 w 16"/>
                <a:gd name="T3" fmla="*/ 15 h 15"/>
                <a:gd name="T4" fmla="*/ 16 w 16"/>
                <a:gd name="T5" fmla="*/ 15 h 15"/>
                <a:gd name="T6" fmla="*/ 12 w 16"/>
                <a:gd name="T7" fmla="*/ 4 h 15"/>
                <a:gd name="T8" fmla="*/ 13 w 16"/>
                <a:gd name="T9" fmla="*/ 3 h 15"/>
                <a:gd name="T10" fmla="*/ 7 w 16"/>
                <a:gd name="T11" fmla="*/ 0 h 15"/>
                <a:gd name="T12" fmla="*/ 3 w 16"/>
                <a:gd name="T13" fmla="*/ 3 h 15"/>
                <a:gd name="T14" fmla="*/ 0 w 16"/>
                <a:gd name="T15" fmla="*/ 10 h 15"/>
                <a:gd name="T16" fmla="*/ 5 w 16"/>
                <a:gd name="T1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5">
                  <a:moveTo>
                    <a:pt x="5" y="11"/>
                  </a:move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4" y="11"/>
                    <a:pt x="12" y="6"/>
                    <a:pt x="12" y="4"/>
                  </a:cubicBezTo>
                  <a:cubicBezTo>
                    <a:pt x="12" y="4"/>
                    <a:pt x="12" y="3"/>
                    <a:pt x="13" y="3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5" y="0"/>
                    <a:pt x="4" y="2"/>
                    <a:pt x="3" y="3"/>
                  </a:cubicBezTo>
                  <a:cubicBezTo>
                    <a:pt x="3" y="4"/>
                    <a:pt x="1" y="7"/>
                    <a:pt x="0" y="10"/>
                  </a:cubicBezTo>
                  <a:cubicBezTo>
                    <a:pt x="3" y="11"/>
                    <a:pt x="5" y="11"/>
                    <a:pt x="5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1" name="Freeform 98"/>
            <p:cNvSpPr>
              <a:spLocks noEditPoints="1"/>
            </p:cNvSpPr>
            <p:nvPr/>
          </p:nvSpPr>
          <p:spPr bwMode="auto">
            <a:xfrm>
              <a:off x="3582316" y="3466234"/>
              <a:ext cx="214721" cy="194119"/>
            </a:xfrm>
            <a:custGeom>
              <a:avLst/>
              <a:gdLst>
                <a:gd name="T0" fmla="*/ 108 w 123"/>
                <a:gd name="T1" fmla="*/ 23 h 102"/>
                <a:gd name="T2" fmla="*/ 103 w 123"/>
                <a:gd name="T3" fmla="*/ 21 h 102"/>
                <a:gd name="T4" fmla="*/ 98 w 123"/>
                <a:gd name="T5" fmla="*/ 19 h 102"/>
                <a:gd name="T6" fmla="*/ 89 w 123"/>
                <a:gd name="T7" fmla="*/ 17 h 102"/>
                <a:gd name="T8" fmla="*/ 85 w 123"/>
                <a:gd name="T9" fmla="*/ 15 h 102"/>
                <a:gd name="T10" fmla="*/ 83 w 123"/>
                <a:gd name="T11" fmla="*/ 11 h 102"/>
                <a:gd name="T12" fmla="*/ 79 w 123"/>
                <a:gd name="T13" fmla="*/ 12 h 102"/>
                <a:gd name="T14" fmla="*/ 76 w 123"/>
                <a:gd name="T15" fmla="*/ 10 h 102"/>
                <a:gd name="T16" fmla="*/ 71 w 123"/>
                <a:gd name="T17" fmla="*/ 6 h 102"/>
                <a:gd name="T18" fmla="*/ 67 w 123"/>
                <a:gd name="T19" fmla="*/ 4 h 102"/>
                <a:gd name="T20" fmla="*/ 64 w 123"/>
                <a:gd name="T21" fmla="*/ 1 h 102"/>
                <a:gd name="T22" fmla="*/ 63 w 123"/>
                <a:gd name="T23" fmla="*/ 0 h 102"/>
                <a:gd name="T24" fmla="*/ 61 w 123"/>
                <a:gd name="T25" fmla="*/ 0 h 102"/>
                <a:gd name="T26" fmla="*/ 56 w 123"/>
                <a:gd name="T27" fmla="*/ 7 h 102"/>
                <a:gd name="T28" fmla="*/ 47 w 123"/>
                <a:gd name="T29" fmla="*/ 13 h 102"/>
                <a:gd name="T30" fmla="*/ 42 w 123"/>
                <a:gd name="T31" fmla="*/ 19 h 102"/>
                <a:gd name="T32" fmla="*/ 31 w 123"/>
                <a:gd name="T33" fmla="*/ 15 h 102"/>
                <a:gd name="T34" fmla="*/ 26 w 123"/>
                <a:gd name="T35" fmla="*/ 18 h 102"/>
                <a:gd name="T36" fmla="*/ 27 w 123"/>
                <a:gd name="T37" fmla="*/ 27 h 102"/>
                <a:gd name="T38" fmla="*/ 20 w 123"/>
                <a:gd name="T39" fmla="*/ 27 h 102"/>
                <a:gd name="T40" fmla="*/ 15 w 123"/>
                <a:gd name="T41" fmla="*/ 25 h 102"/>
                <a:gd name="T42" fmla="*/ 7 w 123"/>
                <a:gd name="T43" fmla="*/ 25 h 102"/>
                <a:gd name="T44" fmla="*/ 1 w 123"/>
                <a:gd name="T45" fmla="*/ 29 h 102"/>
                <a:gd name="T46" fmla="*/ 2 w 123"/>
                <a:gd name="T47" fmla="*/ 35 h 102"/>
                <a:gd name="T48" fmla="*/ 14 w 123"/>
                <a:gd name="T49" fmla="*/ 38 h 102"/>
                <a:gd name="T50" fmla="*/ 21 w 123"/>
                <a:gd name="T51" fmla="*/ 40 h 102"/>
                <a:gd name="T52" fmla="*/ 24 w 123"/>
                <a:gd name="T53" fmla="*/ 44 h 102"/>
                <a:gd name="T54" fmla="*/ 30 w 123"/>
                <a:gd name="T55" fmla="*/ 51 h 102"/>
                <a:gd name="T56" fmla="*/ 33 w 123"/>
                <a:gd name="T57" fmla="*/ 58 h 102"/>
                <a:gd name="T58" fmla="*/ 31 w 123"/>
                <a:gd name="T59" fmla="*/ 68 h 102"/>
                <a:gd name="T60" fmla="*/ 27 w 123"/>
                <a:gd name="T61" fmla="*/ 83 h 102"/>
                <a:gd name="T62" fmla="*/ 27 w 123"/>
                <a:gd name="T63" fmla="*/ 83 h 102"/>
                <a:gd name="T64" fmla="*/ 32 w 123"/>
                <a:gd name="T65" fmla="*/ 86 h 102"/>
                <a:gd name="T66" fmla="*/ 40 w 123"/>
                <a:gd name="T67" fmla="*/ 89 h 102"/>
                <a:gd name="T68" fmla="*/ 46 w 123"/>
                <a:gd name="T69" fmla="*/ 89 h 102"/>
                <a:gd name="T70" fmla="*/ 50 w 123"/>
                <a:gd name="T71" fmla="*/ 90 h 102"/>
                <a:gd name="T72" fmla="*/ 60 w 123"/>
                <a:gd name="T73" fmla="*/ 92 h 102"/>
                <a:gd name="T74" fmla="*/ 69 w 123"/>
                <a:gd name="T75" fmla="*/ 92 h 102"/>
                <a:gd name="T76" fmla="*/ 69 w 123"/>
                <a:gd name="T77" fmla="*/ 90 h 102"/>
                <a:gd name="T78" fmla="*/ 75 w 123"/>
                <a:gd name="T79" fmla="*/ 82 h 102"/>
                <a:gd name="T80" fmla="*/ 91 w 123"/>
                <a:gd name="T81" fmla="*/ 85 h 102"/>
                <a:gd name="T82" fmla="*/ 101 w 123"/>
                <a:gd name="T83" fmla="*/ 82 h 102"/>
                <a:gd name="T84" fmla="*/ 106 w 123"/>
                <a:gd name="T85" fmla="*/ 79 h 102"/>
                <a:gd name="T86" fmla="*/ 107 w 123"/>
                <a:gd name="T87" fmla="*/ 76 h 102"/>
                <a:gd name="T88" fmla="*/ 103 w 123"/>
                <a:gd name="T89" fmla="*/ 74 h 102"/>
                <a:gd name="T90" fmla="*/ 101 w 123"/>
                <a:gd name="T91" fmla="*/ 70 h 102"/>
                <a:gd name="T92" fmla="*/ 99 w 123"/>
                <a:gd name="T93" fmla="*/ 66 h 102"/>
                <a:gd name="T94" fmla="*/ 100 w 123"/>
                <a:gd name="T95" fmla="*/ 64 h 102"/>
                <a:gd name="T96" fmla="*/ 102 w 123"/>
                <a:gd name="T97" fmla="*/ 61 h 102"/>
                <a:gd name="T98" fmla="*/ 101 w 123"/>
                <a:gd name="T99" fmla="*/ 57 h 102"/>
                <a:gd name="T100" fmla="*/ 100 w 123"/>
                <a:gd name="T101" fmla="*/ 52 h 102"/>
                <a:gd name="T102" fmla="*/ 96 w 123"/>
                <a:gd name="T103" fmla="*/ 52 h 102"/>
                <a:gd name="T104" fmla="*/ 95 w 123"/>
                <a:gd name="T105" fmla="*/ 49 h 102"/>
                <a:gd name="T106" fmla="*/ 100 w 123"/>
                <a:gd name="T107" fmla="*/ 43 h 102"/>
                <a:gd name="T108" fmla="*/ 104 w 123"/>
                <a:gd name="T109" fmla="*/ 39 h 102"/>
                <a:gd name="T110" fmla="*/ 106 w 123"/>
                <a:gd name="T111" fmla="*/ 33 h 102"/>
                <a:gd name="T112" fmla="*/ 110 w 123"/>
                <a:gd name="T113" fmla="*/ 26 h 102"/>
                <a:gd name="T114" fmla="*/ 108 w 123"/>
                <a:gd name="T115" fmla="*/ 23 h 102"/>
                <a:gd name="T116" fmla="*/ 121 w 123"/>
                <a:gd name="T117" fmla="*/ 86 h 102"/>
                <a:gd name="T118" fmla="*/ 116 w 123"/>
                <a:gd name="T119" fmla="*/ 91 h 102"/>
                <a:gd name="T120" fmla="*/ 120 w 123"/>
                <a:gd name="T121" fmla="*/ 102 h 102"/>
                <a:gd name="T122" fmla="*/ 121 w 123"/>
                <a:gd name="T123" fmla="*/ 8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3" h="102">
                  <a:moveTo>
                    <a:pt x="108" y="23"/>
                  </a:moveTo>
                  <a:cubicBezTo>
                    <a:pt x="107" y="23"/>
                    <a:pt x="106" y="21"/>
                    <a:pt x="103" y="21"/>
                  </a:cubicBezTo>
                  <a:cubicBezTo>
                    <a:pt x="101" y="21"/>
                    <a:pt x="99" y="20"/>
                    <a:pt x="98" y="19"/>
                  </a:cubicBezTo>
                  <a:cubicBezTo>
                    <a:pt x="97" y="17"/>
                    <a:pt x="91" y="17"/>
                    <a:pt x="89" y="17"/>
                  </a:cubicBezTo>
                  <a:cubicBezTo>
                    <a:pt x="87" y="18"/>
                    <a:pt x="87" y="14"/>
                    <a:pt x="85" y="15"/>
                  </a:cubicBezTo>
                  <a:cubicBezTo>
                    <a:pt x="83" y="15"/>
                    <a:pt x="83" y="12"/>
                    <a:pt x="83" y="11"/>
                  </a:cubicBezTo>
                  <a:cubicBezTo>
                    <a:pt x="83" y="9"/>
                    <a:pt x="81" y="12"/>
                    <a:pt x="79" y="12"/>
                  </a:cubicBezTo>
                  <a:cubicBezTo>
                    <a:pt x="77" y="13"/>
                    <a:pt x="77" y="11"/>
                    <a:pt x="76" y="10"/>
                  </a:cubicBezTo>
                  <a:cubicBezTo>
                    <a:pt x="76" y="9"/>
                    <a:pt x="73" y="7"/>
                    <a:pt x="71" y="6"/>
                  </a:cubicBezTo>
                  <a:cubicBezTo>
                    <a:pt x="70" y="6"/>
                    <a:pt x="68" y="3"/>
                    <a:pt x="67" y="4"/>
                  </a:cubicBezTo>
                  <a:cubicBezTo>
                    <a:pt x="66" y="5"/>
                    <a:pt x="64" y="2"/>
                    <a:pt x="64" y="1"/>
                  </a:cubicBezTo>
                  <a:cubicBezTo>
                    <a:pt x="64" y="0"/>
                    <a:pt x="63" y="0"/>
                    <a:pt x="63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58" y="0"/>
                    <a:pt x="55" y="2"/>
                    <a:pt x="56" y="7"/>
                  </a:cubicBezTo>
                  <a:cubicBezTo>
                    <a:pt x="56" y="12"/>
                    <a:pt x="52" y="12"/>
                    <a:pt x="47" y="13"/>
                  </a:cubicBezTo>
                  <a:cubicBezTo>
                    <a:pt x="42" y="13"/>
                    <a:pt x="44" y="17"/>
                    <a:pt x="42" y="19"/>
                  </a:cubicBezTo>
                  <a:cubicBezTo>
                    <a:pt x="40" y="20"/>
                    <a:pt x="32" y="18"/>
                    <a:pt x="31" y="15"/>
                  </a:cubicBezTo>
                  <a:cubicBezTo>
                    <a:pt x="30" y="12"/>
                    <a:pt x="23" y="15"/>
                    <a:pt x="26" y="18"/>
                  </a:cubicBezTo>
                  <a:cubicBezTo>
                    <a:pt x="29" y="22"/>
                    <a:pt x="29" y="26"/>
                    <a:pt x="27" y="27"/>
                  </a:cubicBezTo>
                  <a:cubicBezTo>
                    <a:pt x="26" y="29"/>
                    <a:pt x="22" y="25"/>
                    <a:pt x="20" y="27"/>
                  </a:cubicBezTo>
                  <a:cubicBezTo>
                    <a:pt x="18" y="29"/>
                    <a:pt x="18" y="26"/>
                    <a:pt x="15" y="25"/>
                  </a:cubicBezTo>
                  <a:cubicBezTo>
                    <a:pt x="12" y="24"/>
                    <a:pt x="11" y="26"/>
                    <a:pt x="7" y="25"/>
                  </a:cubicBezTo>
                  <a:cubicBezTo>
                    <a:pt x="2" y="25"/>
                    <a:pt x="0" y="28"/>
                    <a:pt x="1" y="29"/>
                  </a:cubicBezTo>
                  <a:cubicBezTo>
                    <a:pt x="3" y="31"/>
                    <a:pt x="1" y="33"/>
                    <a:pt x="2" y="35"/>
                  </a:cubicBezTo>
                  <a:cubicBezTo>
                    <a:pt x="4" y="36"/>
                    <a:pt x="9" y="36"/>
                    <a:pt x="14" y="38"/>
                  </a:cubicBezTo>
                  <a:cubicBezTo>
                    <a:pt x="18" y="40"/>
                    <a:pt x="19" y="39"/>
                    <a:pt x="21" y="40"/>
                  </a:cubicBezTo>
                  <a:cubicBezTo>
                    <a:pt x="23" y="42"/>
                    <a:pt x="24" y="41"/>
                    <a:pt x="24" y="44"/>
                  </a:cubicBezTo>
                  <a:cubicBezTo>
                    <a:pt x="24" y="47"/>
                    <a:pt x="26" y="50"/>
                    <a:pt x="30" y="51"/>
                  </a:cubicBezTo>
                  <a:cubicBezTo>
                    <a:pt x="34" y="52"/>
                    <a:pt x="31" y="55"/>
                    <a:pt x="33" y="58"/>
                  </a:cubicBezTo>
                  <a:cubicBezTo>
                    <a:pt x="34" y="61"/>
                    <a:pt x="31" y="64"/>
                    <a:pt x="31" y="68"/>
                  </a:cubicBezTo>
                  <a:cubicBezTo>
                    <a:pt x="32" y="71"/>
                    <a:pt x="29" y="82"/>
                    <a:pt x="27" y="83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9" y="84"/>
                    <a:pt x="31" y="85"/>
                    <a:pt x="32" y="86"/>
                  </a:cubicBezTo>
                  <a:cubicBezTo>
                    <a:pt x="33" y="87"/>
                    <a:pt x="37" y="88"/>
                    <a:pt x="40" y="89"/>
                  </a:cubicBezTo>
                  <a:cubicBezTo>
                    <a:pt x="42" y="91"/>
                    <a:pt x="46" y="91"/>
                    <a:pt x="46" y="89"/>
                  </a:cubicBezTo>
                  <a:cubicBezTo>
                    <a:pt x="46" y="87"/>
                    <a:pt x="49" y="88"/>
                    <a:pt x="50" y="90"/>
                  </a:cubicBezTo>
                  <a:cubicBezTo>
                    <a:pt x="52" y="91"/>
                    <a:pt x="58" y="92"/>
                    <a:pt x="60" y="92"/>
                  </a:cubicBezTo>
                  <a:cubicBezTo>
                    <a:pt x="63" y="93"/>
                    <a:pt x="66" y="92"/>
                    <a:pt x="69" y="92"/>
                  </a:cubicBezTo>
                  <a:cubicBezTo>
                    <a:pt x="69" y="92"/>
                    <a:pt x="69" y="91"/>
                    <a:pt x="69" y="90"/>
                  </a:cubicBezTo>
                  <a:cubicBezTo>
                    <a:pt x="67" y="85"/>
                    <a:pt x="71" y="83"/>
                    <a:pt x="75" y="82"/>
                  </a:cubicBezTo>
                  <a:cubicBezTo>
                    <a:pt x="80" y="81"/>
                    <a:pt x="89" y="84"/>
                    <a:pt x="91" y="85"/>
                  </a:cubicBezTo>
                  <a:cubicBezTo>
                    <a:pt x="93" y="87"/>
                    <a:pt x="97" y="86"/>
                    <a:pt x="101" y="82"/>
                  </a:cubicBezTo>
                  <a:cubicBezTo>
                    <a:pt x="103" y="80"/>
                    <a:pt x="104" y="79"/>
                    <a:pt x="106" y="79"/>
                  </a:cubicBezTo>
                  <a:cubicBezTo>
                    <a:pt x="106" y="78"/>
                    <a:pt x="107" y="77"/>
                    <a:pt x="107" y="76"/>
                  </a:cubicBezTo>
                  <a:cubicBezTo>
                    <a:pt x="107" y="74"/>
                    <a:pt x="105" y="75"/>
                    <a:pt x="103" y="74"/>
                  </a:cubicBezTo>
                  <a:cubicBezTo>
                    <a:pt x="101" y="74"/>
                    <a:pt x="100" y="72"/>
                    <a:pt x="101" y="70"/>
                  </a:cubicBezTo>
                  <a:cubicBezTo>
                    <a:pt x="102" y="68"/>
                    <a:pt x="100" y="68"/>
                    <a:pt x="99" y="66"/>
                  </a:cubicBezTo>
                  <a:cubicBezTo>
                    <a:pt x="97" y="64"/>
                    <a:pt x="99" y="65"/>
                    <a:pt x="100" y="64"/>
                  </a:cubicBezTo>
                  <a:cubicBezTo>
                    <a:pt x="101" y="63"/>
                    <a:pt x="103" y="61"/>
                    <a:pt x="102" y="61"/>
                  </a:cubicBezTo>
                  <a:cubicBezTo>
                    <a:pt x="101" y="60"/>
                    <a:pt x="100" y="59"/>
                    <a:pt x="101" y="57"/>
                  </a:cubicBezTo>
                  <a:cubicBezTo>
                    <a:pt x="102" y="54"/>
                    <a:pt x="100" y="54"/>
                    <a:pt x="100" y="52"/>
                  </a:cubicBezTo>
                  <a:cubicBezTo>
                    <a:pt x="100" y="51"/>
                    <a:pt x="98" y="50"/>
                    <a:pt x="96" y="52"/>
                  </a:cubicBezTo>
                  <a:cubicBezTo>
                    <a:pt x="94" y="54"/>
                    <a:pt x="94" y="53"/>
                    <a:pt x="95" y="49"/>
                  </a:cubicBezTo>
                  <a:cubicBezTo>
                    <a:pt x="96" y="46"/>
                    <a:pt x="100" y="44"/>
                    <a:pt x="100" y="43"/>
                  </a:cubicBezTo>
                  <a:cubicBezTo>
                    <a:pt x="100" y="41"/>
                    <a:pt x="103" y="39"/>
                    <a:pt x="104" y="39"/>
                  </a:cubicBezTo>
                  <a:cubicBezTo>
                    <a:pt x="106" y="39"/>
                    <a:pt x="106" y="35"/>
                    <a:pt x="106" y="33"/>
                  </a:cubicBezTo>
                  <a:cubicBezTo>
                    <a:pt x="107" y="30"/>
                    <a:pt x="107" y="28"/>
                    <a:pt x="110" y="26"/>
                  </a:cubicBezTo>
                  <a:cubicBezTo>
                    <a:pt x="112" y="24"/>
                    <a:pt x="109" y="23"/>
                    <a:pt x="108" y="23"/>
                  </a:cubicBezTo>
                  <a:close/>
                  <a:moveTo>
                    <a:pt x="121" y="86"/>
                  </a:moveTo>
                  <a:cubicBezTo>
                    <a:pt x="120" y="86"/>
                    <a:pt x="120" y="89"/>
                    <a:pt x="116" y="91"/>
                  </a:cubicBezTo>
                  <a:cubicBezTo>
                    <a:pt x="113" y="93"/>
                    <a:pt x="116" y="102"/>
                    <a:pt x="120" y="102"/>
                  </a:cubicBezTo>
                  <a:cubicBezTo>
                    <a:pt x="123" y="101"/>
                    <a:pt x="123" y="86"/>
                    <a:pt x="121" y="86"/>
                  </a:cubicBez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2318812" y="4138001"/>
              <a:ext cx="33449" cy="20000"/>
            </a:xfrm>
            <a:custGeom>
              <a:avLst/>
              <a:gdLst>
                <a:gd name="T0" fmla="*/ 19 w 19"/>
                <a:gd name="T1" fmla="*/ 4 h 11"/>
                <a:gd name="T2" fmla="*/ 10 w 19"/>
                <a:gd name="T3" fmla="*/ 2 h 11"/>
                <a:gd name="T4" fmla="*/ 6 w 19"/>
                <a:gd name="T5" fmla="*/ 0 h 11"/>
                <a:gd name="T6" fmla="*/ 6 w 19"/>
                <a:gd name="T7" fmla="*/ 0 h 11"/>
                <a:gd name="T8" fmla="*/ 0 w 19"/>
                <a:gd name="T9" fmla="*/ 5 h 11"/>
                <a:gd name="T10" fmla="*/ 16 w 19"/>
                <a:gd name="T11" fmla="*/ 11 h 11"/>
                <a:gd name="T12" fmla="*/ 19 w 19"/>
                <a:gd name="T13" fmla="*/ 10 h 11"/>
                <a:gd name="T14" fmla="*/ 19 w 19"/>
                <a:gd name="T1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1">
                  <a:moveTo>
                    <a:pt x="19" y="4"/>
                  </a:moveTo>
                  <a:cubicBezTo>
                    <a:pt x="17" y="2"/>
                    <a:pt x="14" y="4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2" y="3"/>
                    <a:pt x="0" y="5"/>
                  </a:cubicBezTo>
                  <a:cubicBezTo>
                    <a:pt x="2" y="7"/>
                    <a:pt x="13" y="11"/>
                    <a:pt x="16" y="11"/>
                  </a:cubicBezTo>
                  <a:cubicBezTo>
                    <a:pt x="17" y="11"/>
                    <a:pt x="18" y="10"/>
                    <a:pt x="19" y="10"/>
                  </a:cubicBezTo>
                  <a:cubicBezTo>
                    <a:pt x="19" y="7"/>
                    <a:pt x="19" y="5"/>
                    <a:pt x="19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2329602" y="4107413"/>
              <a:ext cx="88478" cy="55295"/>
            </a:xfrm>
            <a:custGeom>
              <a:avLst/>
              <a:gdLst>
                <a:gd name="T0" fmla="*/ 22 w 51"/>
                <a:gd name="T1" fmla="*/ 26 h 29"/>
                <a:gd name="T2" fmla="*/ 24 w 51"/>
                <a:gd name="T3" fmla="*/ 20 h 29"/>
                <a:gd name="T4" fmla="*/ 33 w 51"/>
                <a:gd name="T5" fmla="*/ 16 h 29"/>
                <a:gd name="T6" fmla="*/ 42 w 51"/>
                <a:gd name="T7" fmla="*/ 15 h 29"/>
                <a:gd name="T8" fmla="*/ 51 w 51"/>
                <a:gd name="T9" fmla="*/ 11 h 29"/>
                <a:gd name="T10" fmla="*/ 42 w 51"/>
                <a:gd name="T11" fmla="*/ 4 h 29"/>
                <a:gd name="T12" fmla="*/ 24 w 51"/>
                <a:gd name="T13" fmla="*/ 4 h 29"/>
                <a:gd name="T14" fmla="*/ 8 w 51"/>
                <a:gd name="T15" fmla="*/ 5 h 29"/>
                <a:gd name="T16" fmla="*/ 8 w 51"/>
                <a:gd name="T17" fmla="*/ 5 h 29"/>
                <a:gd name="T18" fmla="*/ 4 w 51"/>
                <a:gd name="T19" fmla="*/ 9 h 29"/>
                <a:gd name="T20" fmla="*/ 0 w 51"/>
                <a:gd name="T21" fmla="*/ 16 h 29"/>
                <a:gd name="T22" fmla="*/ 4 w 51"/>
                <a:gd name="T23" fmla="*/ 18 h 29"/>
                <a:gd name="T24" fmla="*/ 13 w 51"/>
                <a:gd name="T25" fmla="*/ 20 h 29"/>
                <a:gd name="T26" fmla="*/ 13 w 51"/>
                <a:gd name="T27" fmla="*/ 26 h 29"/>
                <a:gd name="T28" fmla="*/ 15 w 51"/>
                <a:gd name="T29" fmla="*/ 26 h 29"/>
                <a:gd name="T30" fmla="*/ 16 w 51"/>
                <a:gd name="T31" fmla="*/ 29 h 29"/>
                <a:gd name="T32" fmla="*/ 19 w 51"/>
                <a:gd name="T33" fmla="*/ 28 h 29"/>
                <a:gd name="T34" fmla="*/ 22 w 51"/>
                <a:gd name="T35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29">
                  <a:moveTo>
                    <a:pt x="22" y="26"/>
                  </a:moveTo>
                  <a:cubicBezTo>
                    <a:pt x="22" y="25"/>
                    <a:pt x="19" y="21"/>
                    <a:pt x="24" y="20"/>
                  </a:cubicBezTo>
                  <a:cubicBezTo>
                    <a:pt x="29" y="20"/>
                    <a:pt x="33" y="20"/>
                    <a:pt x="33" y="16"/>
                  </a:cubicBezTo>
                  <a:cubicBezTo>
                    <a:pt x="34" y="13"/>
                    <a:pt x="40" y="15"/>
                    <a:pt x="42" y="15"/>
                  </a:cubicBezTo>
                  <a:cubicBezTo>
                    <a:pt x="43" y="15"/>
                    <a:pt x="47" y="11"/>
                    <a:pt x="51" y="11"/>
                  </a:cubicBezTo>
                  <a:cubicBezTo>
                    <a:pt x="51" y="7"/>
                    <a:pt x="46" y="8"/>
                    <a:pt x="42" y="4"/>
                  </a:cubicBezTo>
                  <a:cubicBezTo>
                    <a:pt x="38" y="0"/>
                    <a:pt x="29" y="2"/>
                    <a:pt x="24" y="4"/>
                  </a:cubicBezTo>
                  <a:cubicBezTo>
                    <a:pt x="19" y="6"/>
                    <a:pt x="14" y="2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6"/>
                    <a:pt x="6" y="8"/>
                    <a:pt x="4" y="9"/>
                  </a:cubicBezTo>
                  <a:cubicBezTo>
                    <a:pt x="0" y="12"/>
                    <a:pt x="1" y="15"/>
                    <a:pt x="0" y="16"/>
                  </a:cubicBezTo>
                  <a:cubicBezTo>
                    <a:pt x="1" y="16"/>
                    <a:pt x="3" y="17"/>
                    <a:pt x="4" y="18"/>
                  </a:cubicBezTo>
                  <a:cubicBezTo>
                    <a:pt x="8" y="20"/>
                    <a:pt x="11" y="18"/>
                    <a:pt x="13" y="20"/>
                  </a:cubicBezTo>
                  <a:cubicBezTo>
                    <a:pt x="13" y="21"/>
                    <a:pt x="13" y="23"/>
                    <a:pt x="13" y="26"/>
                  </a:cubicBezTo>
                  <a:cubicBezTo>
                    <a:pt x="13" y="25"/>
                    <a:pt x="14" y="25"/>
                    <a:pt x="15" y="26"/>
                  </a:cubicBezTo>
                  <a:cubicBezTo>
                    <a:pt x="16" y="26"/>
                    <a:pt x="16" y="28"/>
                    <a:pt x="16" y="29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21" y="26"/>
                    <a:pt x="22" y="2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4" name="Freeform 101"/>
            <p:cNvSpPr>
              <a:spLocks/>
            </p:cNvSpPr>
            <p:nvPr/>
          </p:nvSpPr>
          <p:spPr bwMode="auto">
            <a:xfrm>
              <a:off x="1920662" y="3825059"/>
              <a:ext cx="446704" cy="303530"/>
            </a:xfrm>
            <a:custGeom>
              <a:avLst/>
              <a:gdLst>
                <a:gd name="T0" fmla="*/ 224 w 256"/>
                <a:gd name="T1" fmla="*/ 149 h 159"/>
                <a:gd name="T2" fmla="*/ 221 w 256"/>
                <a:gd name="T3" fmla="*/ 134 h 159"/>
                <a:gd name="T4" fmla="*/ 242 w 256"/>
                <a:gd name="T5" fmla="*/ 129 h 159"/>
                <a:gd name="T6" fmla="*/ 249 w 256"/>
                <a:gd name="T7" fmla="*/ 120 h 159"/>
                <a:gd name="T8" fmla="*/ 256 w 256"/>
                <a:gd name="T9" fmla="*/ 104 h 159"/>
                <a:gd name="T10" fmla="*/ 235 w 256"/>
                <a:gd name="T11" fmla="*/ 102 h 159"/>
                <a:gd name="T12" fmla="*/ 222 w 256"/>
                <a:gd name="T13" fmla="*/ 120 h 159"/>
                <a:gd name="T14" fmla="*/ 210 w 256"/>
                <a:gd name="T15" fmla="*/ 126 h 159"/>
                <a:gd name="T16" fmla="*/ 180 w 256"/>
                <a:gd name="T17" fmla="*/ 126 h 159"/>
                <a:gd name="T18" fmla="*/ 167 w 256"/>
                <a:gd name="T19" fmla="*/ 107 h 159"/>
                <a:gd name="T20" fmla="*/ 166 w 256"/>
                <a:gd name="T21" fmla="*/ 67 h 159"/>
                <a:gd name="T22" fmla="*/ 164 w 256"/>
                <a:gd name="T23" fmla="*/ 62 h 159"/>
                <a:gd name="T24" fmla="*/ 149 w 256"/>
                <a:gd name="T25" fmla="*/ 52 h 159"/>
                <a:gd name="T26" fmla="*/ 139 w 256"/>
                <a:gd name="T27" fmla="*/ 35 h 159"/>
                <a:gd name="T28" fmla="*/ 118 w 256"/>
                <a:gd name="T29" fmla="*/ 34 h 159"/>
                <a:gd name="T30" fmla="*/ 105 w 256"/>
                <a:gd name="T31" fmla="*/ 23 h 159"/>
                <a:gd name="T32" fmla="*/ 90 w 256"/>
                <a:gd name="T33" fmla="*/ 8 h 159"/>
                <a:gd name="T34" fmla="*/ 74 w 256"/>
                <a:gd name="T35" fmla="*/ 12 h 159"/>
                <a:gd name="T36" fmla="*/ 28 w 256"/>
                <a:gd name="T37" fmla="*/ 4 h 159"/>
                <a:gd name="T38" fmla="*/ 0 w 256"/>
                <a:gd name="T39" fmla="*/ 2 h 159"/>
                <a:gd name="T40" fmla="*/ 11 w 256"/>
                <a:gd name="T41" fmla="*/ 25 h 159"/>
                <a:gd name="T42" fmla="*/ 26 w 256"/>
                <a:gd name="T43" fmla="*/ 45 h 159"/>
                <a:gd name="T44" fmla="*/ 30 w 256"/>
                <a:gd name="T45" fmla="*/ 54 h 159"/>
                <a:gd name="T46" fmla="*/ 41 w 256"/>
                <a:gd name="T47" fmla="*/ 70 h 159"/>
                <a:gd name="T48" fmla="*/ 60 w 256"/>
                <a:gd name="T49" fmla="*/ 89 h 159"/>
                <a:gd name="T50" fmla="*/ 62 w 256"/>
                <a:gd name="T51" fmla="*/ 80 h 159"/>
                <a:gd name="T52" fmla="*/ 53 w 256"/>
                <a:gd name="T53" fmla="*/ 69 h 159"/>
                <a:gd name="T54" fmla="*/ 38 w 256"/>
                <a:gd name="T55" fmla="*/ 45 h 159"/>
                <a:gd name="T56" fmla="*/ 32 w 256"/>
                <a:gd name="T57" fmla="*/ 31 h 159"/>
                <a:gd name="T58" fmla="*/ 21 w 256"/>
                <a:gd name="T59" fmla="*/ 22 h 159"/>
                <a:gd name="T60" fmla="*/ 21 w 256"/>
                <a:gd name="T61" fmla="*/ 8 h 159"/>
                <a:gd name="T62" fmla="*/ 29 w 256"/>
                <a:gd name="T63" fmla="*/ 11 h 159"/>
                <a:gd name="T64" fmla="*/ 36 w 256"/>
                <a:gd name="T65" fmla="*/ 23 h 159"/>
                <a:gd name="T66" fmla="*/ 41 w 256"/>
                <a:gd name="T67" fmla="*/ 35 h 159"/>
                <a:gd name="T68" fmla="*/ 54 w 256"/>
                <a:gd name="T69" fmla="*/ 45 h 159"/>
                <a:gd name="T70" fmla="*/ 64 w 256"/>
                <a:gd name="T71" fmla="*/ 55 h 159"/>
                <a:gd name="T72" fmla="*/ 71 w 256"/>
                <a:gd name="T73" fmla="*/ 66 h 159"/>
                <a:gd name="T74" fmla="*/ 96 w 256"/>
                <a:gd name="T75" fmla="*/ 93 h 159"/>
                <a:gd name="T76" fmla="*/ 100 w 256"/>
                <a:gd name="T77" fmla="*/ 108 h 159"/>
                <a:gd name="T78" fmla="*/ 104 w 256"/>
                <a:gd name="T79" fmla="*/ 122 h 159"/>
                <a:gd name="T80" fmla="*/ 129 w 256"/>
                <a:gd name="T81" fmla="*/ 134 h 159"/>
                <a:gd name="T82" fmla="*/ 165 w 256"/>
                <a:gd name="T83" fmla="*/ 151 h 159"/>
                <a:gd name="T84" fmla="*/ 197 w 256"/>
                <a:gd name="T85" fmla="*/ 152 h 159"/>
                <a:gd name="T86" fmla="*/ 213 w 256"/>
                <a:gd name="T87" fmla="*/ 15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6" h="159">
                  <a:moveTo>
                    <a:pt x="213" y="150"/>
                  </a:moveTo>
                  <a:cubicBezTo>
                    <a:pt x="214" y="150"/>
                    <a:pt x="223" y="151"/>
                    <a:pt x="224" y="149"/>
                  </a:cubicBezTo>
                  <a:cubicBezTo>
                    <a:pt x="225" y="146"/>
                    <a:pt x="217" y="141"/>
                    <a:pt x="218" y="140"/>
                  </a:cubicBezTo>
                  <a:cubicBezTo>
                    <a:pt x="219" y="140"/>
                    <a:pt x="220" y="134"/>
                    <a:pt x="221" y="134"/>
                  </a:cubicBezTo>
                  <a:cubicBezTo>
                    <a:pt x="222" y="134"/>
                    <a:pt x="236" y="135"/>
                    <a:pt x="236" y="134"/>
                  </a:cubicBezTo>
                  <a:cubicBezTo>
                    <a:pt x="237" y="134"/>
                    <a:pt x="240" y="129"/>
                    <a:pt x="242" y="129"/>
                  </a:cubicBezTo>
                  <a:cubicBezTo>
                    <a:pt x="243" y="129"/>
                    <a:pt x="244" y="130"/>
                    <a:pt x="246" y="131"/>
                  </a:cubicBezTo>
                  <a:cubicBezTo>
                    <a:pt x="248" y="129"/>
                    <a:pt x="249" y="124"/>
                    <a:pt x="249" y="120"/>
                  </a:cubicBezTo>
                  <a:cubicBezTo>
                    <a:pt x="250" y="115"/>
                    <a:pt x="248" y="113"/>
                    <a:pt x="251" y="110"/>
                  </a:cubicBezTo>
                  <a:cubicBezTo>
                    <a:pt x="253" y="108"/>
                    <a:pt x="256" y="107"/>
                    <a:pt x="256" y="104"/>
                  </a:cubicBezTo>
                  <a:cubicBezTo>
                    <a:pt x="255" y="100"/>
                    <a:pt x="251" y="104"/>
                    <a:pt x="248" y="102"/>
                  </a:cubicBezTo>
                  <a:cubicBezTo>
                    <a:pt x="245" y="100"/>
                    <a:pt x="243" y="101"/>
                    <a:pt x="235" y="102"/>
                  </a:cubicBezTo>
                  <a:cubicBezTo>
                    <a:pt x="227" y="103"/>
                    <a:pt x="224" y="107"/>
                    <a:pt x="224" y="112"/>
                  </a:cubicBezTo>
                  <a:cubicBezTo>
                    <a:pt x="225" y="117"/>
                    <a:pt x="222" y="115"/>
                    <a:pt x="222" y="120"/>
                  </a:cubicBezTo>
                  <a:cubicBezTo>
                    <a:pt x="222" y="124"/>
                    <a:pt x="216" y="124"/>
                    <a:pt x="216" y="127"/>
                  </a:cubicBezTo>
                  <a:cubicBezTo>
                    <a:pt x="216" y="130"/>
                    <a:pt x="211" y="127"/>
                    <a:pt x="210" y="126"/>
                  </a:cubicBezTo>
                  <a:cubicBezTo>
                    <a:pt x="208" y="125"/>
                    <a:pt x="192" y="130"/>
                    <a:pt x="190" y="131"/>
                  </a:cubicBezTo>
                  <a:cubicBezTo>
                    <a:pt x="188" y="131"/>
                    <a:pt x="184" y="126"/>
                    <a:pt x="180" y="126"/>
                  </a:cubicBezTo>
                  <a:cubicBezTo>
                    <a:pt x="177" y="126"/>
                    <a:pt x="176" y="121"/>
                    <a:pt x="176" y="118"/>
                  </a:cubicBezTo>
                  <a:cubicBezTo>
                    <a:pt x="175" y="114"/>
                    <a:pt x="169" y="110"/>
                    <a:pt x="167" y="107"/>
                  </a:cubicBezTo>
                  <a:cubicBezTo>
                    <a:pt x="164" y="103"/>
                    <a:pt x="164" y="95"/>
                    <a:pt x="163" y="90"/>
                  </a:cubicBezTo>
                  <a:cubicBezTo>
                    <a:pt x="163" y="85"/>
                    <a:pt x="163" y="76"/>
                    <a:pt x="166" y="67"/>
                  </a:cubicBezTo>
                  <a:cubicBezTo>
                    <a:pt x="167" y="65"/>
                    <a:pt x="167" y="64"/>
                    <a:pt x="167" y="63"/>
                  </a:cubicBezTo>
                  <a:cubicBezTo>
                    <a:pt x="166" y="62"/>
                    <a:pt x="164" y="62"/>
                    <a:pt x="164" y="62"/>
                  </a:cubicBezTo>
                  <a:cubicBezTo>
                    <a:pt x="160" y="62"/>
                    <a:pt x="153" y="58"/>
                    <a:pt x="152" y="58"/>
                  </a:cubicBezTo>
                  <a:cubicBezTo>
                    <a:pt x="150" y="58"/>
                    <a:pt x="151" y="54"/>
                    <a:pt x="149" y="52"/>
                  </a:cubicBezTo>
                  <a:cubicBezTo>
                    <a:pt x="148" y="51"/>
                    <a:pt x="149" y="47"/>
                    <a:pt x="147" y="46"/>
                  </a:cubicBezTo>
                  <a:cubicBezTo>
                    <a:pt x="146" y="45"/>
                    <a:pt x="141" y="40"/>
                    <a:pt x="139" y="35"/>
                  </a:cubicBezTo>
                  <a:cubicBezTo>
                    <a:pt x="138" y="29"/>
                    <a:pt x="128" y="26"/>
                    <a:pt x="124" y="26"/>
                  </a:cubicBezTo>
                  <a:cubicBezTo>
                    <a:pt x="121" y="26"/>
                    <a:pt x="119" y="33"/>
                    <a:pt x="118" y="34"/>
                  </a:cubicBezTo>
                  <a:cubicBezTo>
                    <a:pt x="117" y="34"/>
                    <a:pt x="110" y="30"/>
                    <a:pt x="108" y="29"/>
                  </a:cubicBezTo>
                  <a:cubicBezTo>
                    <a:pt x="106" y="28"/>
                    <a:pt x="105" y="26"/>
                    <a:pt x="105" y="23"/>
                  </a:cubicBezTo>
                  <a:cubicBezTo>
                    <a:pt x="105" y="21"/>
                    <a:pt x="101" y="17"/>
                    <a:pt x="100" y="17"/>
                  </a:cubicBezTo>
                  <a:cubicBezTo>
                    <a:pt x="98" y="16"/>
                    <a:pt x="90" y="8"/>
                    <a:pt x="90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32" y="5"/>
                    <a:pt x="28" y="4"/>
                  </a:cubicBezTo>
                  <a:cubicBezTo>
                    <a:pt x="25" y="4"/>
                    <a:pt x="19" y="0"/>
                    <a:pt x="1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2" y="6"/>
                    <a:pt x="4" y="9"/>
                  </a:cubicBezTo>
                  <a:cubicBezTo>
                    <a:pt x="8" y="14"/>
                    <a:pt x="11" y="23"/>
                    <a:pt x="11" y="25"/>
                  </a:cubicBezTo>
                  <a:cubicBezTo>
                    <a:pt x="12" y="28"/>
                    <a:pt x="17" y="31"/>
                    <a:pt x="22" y="34"/>
                  </a:cubicBezTo>
                  <a:cubicBezTo>
                    <a:pt x="26" y="37"/>
                    <a:pt x="26" y="43"/>
                    <a:pt x="26" y="45"/>
                  </a:cubicBezTo>
                  <a:cubicBezTo>
                    <a:pt x="25" y="47"/>
                    <a:pt x="20" y="44"/>
                    <a:pt x="19" y="46"/>
                  </a:cubicBezTo>
                  <a:cubicBezTo>
                    <a:pt x="19" y="47"/>
                    <a:pt x="27" y="54"/>
                    <a:pt x="30" y="54"/>
                  </a:cubicBezTo>
                  <a:cubicBezTo>
                    <a:pt x="33" y="53"/>
                    <a:pt x="34" y="55"/>
                    <a:pt x="39" y="59"/>
                  </a:cubicBezTo>
                  <a:cubicBezTo>
                    <a:pt x="43" y="63"/>
                    <a:pt x="43" y="68"/>
                    <a:pt x="41" y="70"/>
                  </a:cubicBezTo>
                  <a:cubicBezTo>
                    <a:pt x="39" y="71"/>
                    <a:pt x="45" y="74"/>
                    <a:pt x="51" y="78"/>
                  </a:cubicBezTo>
                  <a:cubicBezTo>
                    <a:pt x="57" y="82"/>
                    <a:pt x="59" y="87"/>
                    <a:pt x="60" y="89"/>
                  </a:cubicBezTo>
                  <a:cubicBezTo>
                    <a:pt x="60" y="91"/>
                    <a:pt x="63" y="89"/>
                    <a:pt x="64" y="86"/>
                  </a:cubicBezTo>
                  <a:cubicBezTo>
                    <a:pt x="65" y="84"/>
                    <a:pt x="62" y="83"/>
                    <a:pt x="62" y="80"/>
                  </a:cubicBezTo>
                  <a:cubicBezTo>
                    <a:pt x="62" y="76"/>
                    <a:pt x="57" y="77"/>
                    <a:pt x="55" y="77"/>
                  </a:cubicBezTo>
                  <a:cubicBezTo>
                    <a:pt x="53" y="76"/>
                    <a:pt x="55" y="71"/>
                    <a:pt x="53" y="69"/>
                  </a:cubicBezTo>
                  <a:cubicBezTo>
                    <a:pt x="51" y="67"/>
                    <a:pt x="49" y="61"/>
                    <a:pt x="48" y="57"/>
                  </a:cubicBezTo>
                  <a:cubicBezTo>
                    <a:pt x="46" y="53"/>
                    <a:pt x="41" y="49"/>
                    <a:pt x="38" y="45"/>
                  </a:cubicBezTo>
                  <a:cubicBezTo>
                    <a:pt x="36" y="40"/>
                    <a:pt x="33" y="37"/>
                    <a:pt x="31" y="35"/>
                  </a:cubicBezTo>
                  <a:cubicBezTo>
                    <a:pt x="30" y="34"/>
                    <a:pt x="34" y="33"/>
                    <a:pt x="32" y="31"/>
                  </a:cubicBezTo>
                  <a:cubicBezTo>
                    <a:pt x="31" y="29"/>
                    <a:pt x="29" y="29"/>
                    <a:pt x="26" y="28"/>
                  </a:cubicBezTo>
                  <a:cubicBezTo>
                    <a:pt x="23" y="27"/>
                    <a:pt x="21" y="25"/>
                    <a:pt x="21" y="22"/>
                  </a:cubicBezTo>
                  <a:cubicBezTo>
                    <a:pt x="21" y="19"/>
                    <a:pt x="19" y="11"/>
                    <a:pt x="18" y="9"/>
                  </a:cubicBezTo>
                  <a:cubicBezTo>
                    <a:pt x="17" y="7"/>
                    <a:pt x="20" y="7"/>
                    <a:pt x="21" y="8"/>
                  </a:cubicBezTo>
                  <a:cubicBezTo>
                    <a:pt x="22" y="9"/>
                    <a:pt x="23" y="10"/>
                    <a:pt x="24" y="10"/>
                  </a:cubicBezTo>
                  <a:cubicBezTo>
                    <a:pt x="26" y="9"/>
                    <a:pt x="28" y="9"/>
                    <a:pt x="29" y="11"/>
                  </a:cubicBezTo>
                  <a:cubicBezTo>
                    <a:pt x="30" y="14"/>
                    <a:pt x="33" y="12"/>
                    <a:pt x="34" y="13"/>
                  </a:cubicBezTo>
                  <a:cubicBezTo>
                    <a:pt x="36" y="14"/>
                    <a:pt x="31" y="15"/>
                    <a:pt x="36" y="23"/>
                  </a:cubicBezTo>
                  <a:cubicBezTo>
                    <a:pt x="41" y="32"/>
                    <a:pt x="37" y="27"/>
                    <a:pt x="37" y="33"/>
                  </a:cubicBezTo>
                  <a:cubicBezTo>
                    <a:pt x="37" y="39"/>
                    <a:pt x="40" y="36"/>
                    <a:pt x="41" y="35"/>
                  </a:cubicBezTo>
                  <a:cubicBezTo>
                    <a:pt x="42" y="34"/>
                    <a:pt x="45" y="37"/>
                    <a:pt x="47" y="40"/>
                  </a:cubicBezTo>
                  <a:cubicBezTo>
                    <a:pt x="50" y="43"/>
                    <a:pt x="54" y="43"/>
                    <a:pt x="54" y="45"/>
                  </a:cubicBezTo>
                  <a:cubicBezTo>
                    <a:pt x="54" y="46"/>
                    <a:pt x="55" y="50"/>
                    <a:pt x="59" y="50"/>
                  </a:cubicBezTo>
                  <a:cubicBezTo>
                    <a:pt x="62" y="51"/>
                    <a:pt x="62" y="54"/>
                    <a:pt x="64" y="55"/>
                  </a:cubicBezTo>
                  <a:cubicBezTo>
                    <a:pt x="66" y="55"/>
                    <a:pt x="67" y="57"/>
                    <a:pt x="66" y="60"/>
                  </a:cubicBezTo>
                  <a:cubicBezTo>
                    <a:pt x="65" y="62"/>
                    <a:pt x="66" y="64"/>
                    <a:pt x="71" y="66"/>
                  </a:cubicBezTo>
                  <a:cubicBezTo>
                    <a:pt x="76" y="68"/>
                    <a:pt x="74" y="69"/>
                    <a:pt x="78" y="73"/>
                  </a:cubicBezTo>
                  <a:cubicBezTo>
                    <a:pt x="82" y="77"/>
                    <a:pt x="93" y="89"/>
                    <a:pt x="96" y="93"/>
                  </a:cubicBezTo>
                  <a:cubicBezTo>
                    <a:pt x="98" y="96"/>
                    <a:pt x="99" y="99"/>
                    <a:pt x="100" y="102"/>
                  </a:cubicBezTo>
                  <a:cubicBezTo>
                    <a:pt x="101" y="105"/>
                    <a:pt x="98" y="106"/>
                    <a:pt x="100" y="108"/>
                  </a:cubicBezTo>
                  <a:cubicBezTo>
                    <a:pt x="101" y="110"/>
                    <a:pt x="97" y="110"/>
                    <a:pt x="97" y="111"/>
                  </a:cubicBezTo>
                  <a:cubicBezTo>
                    <a:pt x="97" y="113"/>
                    <a:pt x="100" y="121"/>
                    <a:pt x="104" y="122"/>
                  </a:cubicBezTo>
                  <a:cubicBezTo>
                    <a:pt x="108" y="122"/>
                    <a:pt x="112" y="127"/>
                    <a:pt x="116" y="130"/>
                  </a:cubicBezTo>
                  <a:cubicBezTo>
                    <a:pt x="119" y="133"/>
                    <a:pt x="124" y="132"/>
                    <a:pt x="129" y="134"/>
                  </a:cubicBezTo>
                  <a:cubicBezTo>
                    <a:pt x="134" y="136"/>
                    <a:pt x="139" y="140"/>
                    <a:pt x="146" y="142"/>
                  </a:cubicBezTo>
                  <a:cubicBezTo>
                    <a:pt x="153" y="144"/>
                    <a:pt x="160" y="148"/>
                    <a:pt x="165" y="151"/>
                  </a:cubicBezTo>
                  <a:cubicBezTo>
                    <a:pt x="170" y="154"/>
                    <a:pt x="175" y="152"/>
                    <a:pt x="182" y="150"/>
                  </a:cubicBezTo>
                  <a:cubicBezTo>
                    <a:pt x="188" y="147"/>
                    <a:pt x="194" y="150"/>
                    <a:pt x="197" y="152"/>
                  </a:cubicBezTo>
                  <a:cubicBezTo>
                    <a:pt x="199" y="153"/>
                    <a:pt x="203" y="156"/>
                    <a:pt x="206" y="159"/>
                  </a:cubicBezTo>
                  <a:cubicBezTo>
                    <a:pt x="210" y="154"/>
                    <a:pt x="213" y="150"/>
                    <a:pt x="213" y="15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2279968" y="4080353"/>
              <a:ext cx="63661" cy="67059"/>
            </a:xfrm>
            <a:custGeom>
              <a:avLst/>
              <a:gdLst>
                <a:gd name="T0" fmla="*/ 32 w 36"/>
                <a:gd name="T1" fmla="*/ 23 h 35"/>
                <a:gd name="T2" fmla="*/ 36 w 36"/>
                <a:gd name="T3" fmla="*/ 19 h 35"/>
                <a:gd name="T4" fmla="*/ 33 w 36"/>
                <a:gd name="T5" fmla="*/ 17 h 35"/>
                <a:gd name="T6" fmla="*/ 29 w 36"/>
                <a:gd name="T7" fmla="*/ 17 h 35"/>
                <a:gd name="T8" fmla="*/ 29 w 36"/>
                <a:gd name="T9" fmla="*/ 0 h 35"/>
                <a:gd name="T10" fmla="*/ 15 w 36"/>
                <a:gd name="T11" fmla="*/ 0 h 35"/>
                <a:gd name="T12" fmla="*/ 12 w 36"/>
                <a:gd name="T13" fmla="*/ 6 h 35"/>
                <a:gd name="T14" fmla="*/ 18 w 36"/>
                <a:gd name="T15" fmla="*/ 15 h 35"/>
                <a:gd name="T16" fmla="*/ 7 w 36"/>
                <a:gd name="T17" fmla="*/ 16 h 35"/>
                <a:gd name="T18" fmla="*/ 0 w 36"/>
                <a:gd name="T19" fmla="*/ 25 h 35"/>
                <a:gd name="T20" fmla="*/ 10 w 36"/>
                <a:gd name="T21" fmla="*/ 33 h 35"/>
                <a:gd name="T22" fmla="*/ 21 w 36"/>
                <a:gd name="T23" fmla="*/ 35 h 35"/>
                <a:gd name="T24" fmla="*/ 22 w 36"/>
                <a:gd name="T25" fmla="*/ 35 h 35"/>
                <a:gd name="T26" fmla="*/ 28 w 36"/>
                <a:gd name="T27" fmla="*/ 30 h 35"/>
                <a:gd name="T28" fmla="*/ 32 w 36"/>
                <a:gd name="T2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5">
                  <a:moveTo>
                    <a:pt x="32" y="23"/>
                  </a:moveTo>
                  <a:cubicBezTo>
                    <a:pt x="34" y="22"/>
                    <a:pt x="35" y="20"/>
                    <a:pt x="36" y="19"/>
                  </a:cubicBezTo>
                  <a:cubicBezTo>
                    <a:pt x="33" y="20"/>
                    <a:pt x="32" y="19"/>
                    <a:pt x="33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6" y="0"/>
                    <a:pt x="16" y="0"/>
                    <a:pt x="15" y="0"/>
                  </a:cubicBezTo>
                  <a:cubicBezTo>
                    <a:pt x="14" y="0"/>
                    <a:pt x="13" y="6"/>
                    <a:pt x="12" y="6"/>
                  </a:cubicBezTo>
                  <a:cubicBezTo>
                    <a:pt x="11" y="7"/>
                    <a:pt x="19" y="12"/>
                    <a:pt x="18" y="15"/>
                  </a:cubicBezTo>
                  <a:cubicBezTo>
                    <a:pt x="17" y="17"/>
                    <a:pt x="8" y="16"/>
                    <a:pt x="7" y="16"/>
                  </a:cubicBezTo>
                  <a:cubicBezTo>
                    <a:pt x="7" y="16"/>
                    <a:pt x="4" y="20"/>
                    <a:pt x="0" y="25"/>
                  </a:cubicBezTo>
                  <a:cubicBezTo>
                    <a:pt x="4" y="28"/>
                    <a:pt x="8" y="32"/>
                    <a:pt x="10" y="33"/>
                  </a:cubicBezTo>
                  <a:cubicBezTo>
                    <a:pt x="13" y="35"/>
                    <a:pt x="19" y="33"/>
                    <a:pt x="21" y="35"/>
                  </a:cubicBezTo>
                  <a:cubicBezTo>
                    <a:pt x="21" y="35"/>
                    <a:pt x="22" y="35"/>
                    <a:pt x="22" y="35"/>
                  </a:cubicBezTo>
                  <a:cubicBezTo>
                    <a:pt x="24" y="33"/>
                    <a:pt x="27" y="30"/>
                    <a:pt x="28" y="30"/>
                  </a:cubicBezTo>
                  <a:cubicBezTo>
                    <a:pt x="29" y="30"/>
                    <a:pt x="28" y="26"/>
                    <a:pt x="32" y="2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2330681" y="4070941"/>
              <a:ext cx="19422" cy="42353"/>
            </a:xfrm>
            <a:custGeom>
              <a:avLst/>
              <a:gdLst>
                <a:gd name="T0" fmla="*/ 1 w 11"/>
                <a:gd name="T1" fmla="*/ 5 h 22"/>
                <a:gd name="T2" fmla="*/ 0 w 11"/>
                <a:gd name="T3" fmla="*/ 5 h 22"/>
                <a:gd name="T4" fmla="*/ 0 w 11"/>
                <a:gd name="T5" fmla="*/ 22 h 22"/>
                <a:gd name="T6" fmla="*/ 4 w 11"/>
                <a:gd name="T7" fmla="*/ 22 h 22"/>
                <a:gd name="T8" fmla="*/ 7 w 11"/>
                <a:gd name="T9" fmla="*/ 17 h 22"/>
                <a:gd name="T10" fmla="*/ 9 w 11"/>
                <a:gd name="T11" fmla="*/ 3 h 22"/>
                <a:gd name="T12" fmla="*/ 11 w 11"/>
                <a:gd name="T13" fmla="*/ 2 h 22"/>
                <a:gd name="T14" fmla="*/ 7 w 11"/>
                <a:gd name="T15" fmla="*/ 0 h 22"/>
                <a:gd name="T16" fmla="*/ 1 w 11"/>
                <a:gd name="T1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1" y="5"/>
                  </a:moveTo>
                  <a:cubicBezTo>
                    <a:pt x="1" y="5"/>
                    <a:pt x="1" y="5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0"/>
                    <a:pt x="5" y="19"/>
                    <a:pt x="7" y="17"/>
                  </a:cubicBezTo>
                  <a:cubicBezTo>
                    <a:pt x="10" y="15"/>
                    <a:pt x="5" y="4"/>
                    <a:pt x="9" y="3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9" y="1"/>
                    <a:pt x="8" y="0"/>
                    <a:pt x="7" y="0"/>
                  </a:cubicBezTo>
                  <a:cubicBezTo>
                    <a:pt x="5" y="0"/>
                    <a:pt x="2" y="5"/>
                    <a:pt x="1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2546480" y="4040353"/>
              <a:ext cx="43160" cy="40000"/>
            </a:xfrm>
            <a:custGeom>
              <a:avLst/>
              <a:gdLst>
                <a:gd name="T0" fmla="*/ 12 w 25"/>
                <a:gd name="T1" fmla="*/ 2 h 21"/>
                <a:gd name="T2" fmla="*/ 18 w 25"/>
                <a:gd name="T3" fmla="*/ 13 h 21"/>
                <a:gd name="T4" fmla="*/ 1 w 25"/>
                <a:gd name="T5" fmla="*/ 16 h 21"/>
                <a:gd name="T6" fmla="*/ 12 w 25"/>
                <a:gd name="T7" fmla="*/ 19 h 21"/>
                <a:gd name="T8" fmla="*/ 24 w 25"/>
                <a:gd name="T9" fmla="*/ 20 h 21"/>
                <a:gd name="T10" fmla="*/ 25 w 25"/>
                <a:gd name="T11" fmla="*/ 4 h 21"/>
                <a:gd name="T12" fmla="*/ 12 w 25"/>
                <a:gd name="T13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1">
                  <a:moveTo>
                    <a:pt x="12" y="2"/>
                  </a:moveTo>
                  <a:cubicBezTo>
                    <a:pt x="8" y="4"/>
                    <a:pt x="18" y="10"/>
                    <a:pt x="18" y="13"/>
                  </a:cubicBezTo>
                  <a:cubicBezTo>
                    <a:pt x="18" y="17"/>
                    <a:pt x="3" y="13"/>
                    <a:pt x="1" y="16"/>
                  </a:cubicBezTo>
                  <a:cubicBezTo>
                    <a:pt x="0" y="18"/>
                    <a:pt x="6" y="21"/>
                    <a:pt x="12" y="19"/>
                  </a:cubicBezTo>
                  <a:cubicBezTo>
                    <a:pt x="17" y="17"/>
                    <a:pt x="21" y="19"/>
                    <a:pt x="24" y="20"/>
                  </a:cubicBezTo>
                  <a:cubicBezTo>
                    <a:pt x="24" y="15"/>
                    <a:pt x="25" y="8"/>
                    <a:pt x="25" y="4"/>
                  </a:cubicBezTo>
                  <a:cubicBezTo>
                    <a:pt x="21" y="3"/>
                    <a:pt x="15" y="0"/>
                    <a:pt x="12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2587482" y="4046236"/>
              <a:ext cx="49634" cy="36471"/>
            </a:xfrm>
            <a:custGeom>
              <a:avLst/>
              <a:gdLst>
                <a:gd name="T0" fmla="*/ 11 w 28"/>
                <a:gd name="T1" fmla="*/ 14 h 19"/>
                <a:gd name="T2" fmla="*/ 28 w 28"/>
                <a:gd name="T3" fmla="*/ 11 h 19"/>
                <a:gd name="T4" fmla="*/ 6 w 28"/>
                <a:gd name="T5" fmla="*/ 1 h 19"/>
                <a:gd name="T6" fmla="*/ 1 w 28"/>
                <a:gd name="T7" fmla="*/ 1 h 19"/>
                <a:gd name="T8" fmla="*/ 0 w 28"/>
                <a:gd name="T9" fmla="*/ 17 h 19"/>
                <a:gd name="T10" fmla="*/ 0 w 28"/>
                <a:gd name="T11" fmla="*/ 18 h 19"/>
                <a:gd name="T12" fmla="*/ 11 w 28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11" y="14"/>
                  </a:moveTo>
                  <a:cubicBezTo>
                    <a:pt x="17" y="12"/>
                    <a:pt x="28" y="16"/>
                    <a:pt x="28" y="11"/>
                  </a:cubicBezTo>
                  <a:cubicBezTo>
                    <a:pt x="28" y="5"/>
                    <a:pt x="10" y="0"/>
                    <a:pt x="6" y="1"/>
                  </a:cubicBezTo>
                  <a:cubicBezTo>
                    <a:pt x="5" y="2"/>
                    <a:pt x="3" y="2"/>
                    <a:pt x="1" y="1"/>
                  </a:cubicBezTo>
                  <a:cubicBezTo>
                    <a:pt x="1" y="5"/>
                    <a:pt x="0" y="12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9"/>
                    <a:pt x="4" y="16"/>
                    <a:pt x="11" y="1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2357656" y="4128589"/>
              <a:ext cx="62582" cy="69412"/>
            </a:xfrm>
            <a:custGeom>
              <a:avLst/>
              <a:gdLst>
                <a:gd name="T0" fmla="*/ 19 w 36"/>
                <a:gd name="T1" fmla="*/ 34 h 37"/>
                <a:gd name="T2" fmla="*/ 27 w 36"/>
                <a:gd name="T3" fmla="*/ 36 h 37"/>
                <a:gd name="T4" fmla="*/ 32 w 36"/>
                <a:gd name="T5" fmla="*/ 36 h 37"/>
                <a:gd name="T6" fmla="*/ 30 w 36"/>
                <a:gd name="T7" fmla="*/ 35 h 37"/>
                <a:gd name="T8" fmla="*/ 32 w 36"/>
                <a:gd name="T9" fmla="*/ 24 h 37"/>
                <a:gd name="T10" fmla="*/ 34 w 36"/>
                <a:gd name="T11" fmla="*/ 9 h 37"/>
                <a:gd name="T12" fmla="*/ 35 w 36"/>
                <a:gd name="T13" fmla="*/ 1 h 37"/>
                <a:gd name="T14" fmla="*/ 35 w 36"/>
                <a:gd name="T15" fmla="*/ 0 h 37"/>
                <a:gd name="T16" fmla="*/ 26 w 36"/>
                <a:gd name="T17" fmla="*/ 4 h 37"/>
                <a:gd name="T18" fmla="*/ 17 w 36"/>
                <a:gd name="T19" fmla="*/ 5 h 37"/>
                <a:gd name="T20" fmla="*/ 8 w 36"/>
                <a:gd name="T21" fmla="*/ 9 h 37"/>
                <a:gd name="T22" fmla="*/ 6 w 36"/>
                <a:gd name="T23" fmla="*/ 15 h 37"/>
                <a:gd name="T24" fmla="*/ 3 w 36"/>
                <a:gd name="T25" fmla="*/ 17 h 37"/>
                <a:gd name="T26" fmla="*/ 0 w 36"/>
                <a:gd name="T27" fmla="*/ 18 h 37"/>
                <a:gd name="T28" fmla="*/ 1 w 36"/>
                <a:gd name="T29" fmla="*/ 21 h 37"/>
                <a:gd name="T30" fmla="*/ 11 w 36"/>
                <a:gd name="T31" fmla="*/ 31 h 37"/>
                <a:gd name="T32" fmla="*/ 14 w 36"/>
                <a:gd name="T33" fmla="*/ 34 h 37"/>
                <a:gd name="T34" fmla="*/ 19 w 36"/>
                <a:gd name="T35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37">
                  <a:moveTo>
                    <a:pt x="19" y="34"/>
                  </a:moveTo>
                  <a:cubicBezTo>
                    <a:pt x="21" y="35"/>
                    <a:pt x="25" y="34"/>
                    <a:pt x="27" y="36"/>
                  </a:cubicBezTo>
                  <a:cubicBezTo>
                    <a:pt x="28" y="37"/>
                    <a:pt x="30" y="37"/>
                    <a:pt x="32" y="36"/>
                  </a:cubicBezTo>
                  <a:cubicBezTo>
                    <a:pt x="31" y="36"/>
                    <a:pt x="31" y="35"/>
                    <a:pt x="30" y="35"/>
                  </a:cubicBezTo>
                  <a:cubicBezTo>
                    <a:pt x="29" y="32"/>
                    <a:pt x="31" y="27"/>
                    <a:pt x="32" y="24"/>
                  </a:cubicBezTo>
                  <a:cubicBezTo>
                    <a:pt x="34" y="20"/>
                    <a:pt x="31" y="12"/>
                    <a:pt x="34" y="9"/>
                  </a:cubicBezTo>
                  <a:cubicBezTo>
                    <a:pt x="36" y="7"/>
                    <a:pt x="34" y="6"/>
                    <a:pt x="35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1" y="0"/>
                    <a:pt x="27" y="4"/>
                    <a:pt x="26" y="4"/>
                  </a:cubicBezTo>
                  <a:cubicBezTo>
                    <a:pt x="24" y="4"/>
                    <a:pt x="18" y="2"/>
                    <a:pt x="17" y="5"/>
                  </a:cubicBezTo>
                  <a:cubicBezTo>
                    <a:pt x="17" y="9"/>
                    <a:pt x="13" y="9"/>
                    <a:pt x="8" y="9"/>
                  </a:cubicBezTo>
                  <a:cubicBezTo>
                    <a:pt x="3" y="10"/>
                    <a:pt x="6" y="14"/>
                    <a:pt x="6" y="15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20"/>
                    <a:pt x="1" y="21"/>
                  </a:cubicBezTo>
                  <a:cubicBezTo>
                    <a:pt x="4" y="23"/>
                    <a:pt x="8" y="29"/>
                    <a:pt x="11" y="31"/>
                  </a:cubicBezTo>
                  <a:cubicBezTo>
                    <a:pt x="13" y="32"/>
                    <a:pt x="14" y="33"/>
                    <a:pt x="14" y="34"/>
                  </a:cubicBezTo>
                  <a:cubicBezTo>
                    <a:pt x="16" y="34"/>
                    <a:pt x="18" y="34"/>
                    <a:pt x="19" y="3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2555112" y="4287413"/>
              <a:ext cx="586974" cy="652943"/>
            </a:xfrm>
            <a:custGeom>
              <a:avLst/>
              <a:gdLst>
                <a:gd name="T0" fmla="*/ 189 w 336"/>
                <a:gd name="T1" fmla="*/ 318 h 343"/>
                <a:gd name="T2" fmla="*/ 194 w 336"/>
                <a:gd name="T3" fmla="*/ 320 h 343"/>
                <a:gd name="T4" fmla="*/ 216 w 336"/>
                <a:gd name="T5" fmla="*/ 282 h 343"/>
                <a:gd name="T6" fmla="*/ 230 w 336"/>
                <a:gd name="T7" fmla="*/ 255 h 343"/>
                <a:gd name="T8" fmla="*/ 252 w 336"/>
                <a:gd name="T9" fmla="*/ 243 h 343"/>
                <a:gd name="T10" fmla="*/ 278 w 336"/>
                <a:gd name="T11" fmla="*/ 236 h 343"/>
                <a:gd name="T12" fmla="*/ 288 w 336"/>
                <a:gd name="T13" fmla="*/ 216 h 343"/>
                <a:gd name="T14" fmla="*/ 297 w 336"/>
                <a:gd name="T15" fmla="*/ 196 h 343"/>
                <a:gd name="T16" fmla="*/ 300 w 336"/>
                <a:gd name="T17" fmla="*/ 157 h 343"/>
                <a:gd name="T18" fmla="*/ 306 w 336"/>
                <a:gd name="T19" fmla="*/ 153 h 343"/>
                <a:gd name="T20" fmla="*/ 333 w 336"/>
                <a:gd name="T21" fmla="*/ 117 h 343"/>
                <a:gd name="T22" fmla="*/ 303 w 336"/>
                <a:gd name="T23" fmla="*/ 77 h 343"/>
                <a:gd name="T24" fmla="*/ 251 w 336"/>
                <a:gd name="T25" fmla="*/ 71 h 343"/>
                <a:gd name="T26" fmla="*/ 221 w 336"/>
                <a:gd name="T27" fmla="*/ 55 h 343"/>
                <a:gd name="T28" fmla="*/ 218 w 336"/>
                <a:gd name="T29" fmla="*/ 49 h 343"/>
                <a:gd name="T30" fmla="*/ 198 w 336"/>
                <a:gd name="T31" fmla="*/ 44 h 343"/>
                <a:gd name="T32" fmla="*/ 193 w 336"/>
                <a:gd name="T33" fmla="*/ 9 h 343"/>
                <a:gd name="T34" fmla="*/ 166 w 336"/>
                <a:gd name="T35" fmla="*/ 24 h 343"/>
                <a:gd name="T36" fmla="*/ 143 w 336"/>
                <a:gd name="T37" fmla="*/ 28 h 343"/>
                <a:gd name="T38" fmla="*/ 124 w 336"/>
                <a:gd name="T39" fmla="*/ 29 h 343"/>
                <a:gd name="T40" fmla="*/ 118 w 336"/>
                <a:gd name="T41" fmla="*/ 0 h 343"/>
                <a:gd name="T42" fmla="*/ 96 w 336"/>
                <a:gd name="T43" fmla="*/ 12 h 343"/>
                <a:gd name="T44" fmla="*/ 80 w 336"/>
                <a:gd name="T45" fmla="*/ 11 h 343"/>
                <a:gd name="T46" fmla="*/ 90 w 336"/>
                <a:gd name="T47" fmla="*/ 23 h 343"/>
                <a:gd name="T48" fmla="*/ 79 w 336"/>
                <a:gd name="T49" fmla="*/ 34 h 343"/>
                <a:gd name="T50" fmla="*/ 63 w 336"/>
                <a:gd name="T51" fmla="*/ 36 h 343"/>
                <a:gd name="T52" fmla="*/ 36 w 336"/>
                <a:gd name="T53" fmla="*/ 31 h 343"/>
                <a:gd name="T54" fmla="*/ 34 w 336"/>
                <a:gd name="T55" fmla="*/ 43 h 343"/>
                <a:gd name="T56" fmla="*/ 34 w 336"/>
                <a:gd name="T57" fmla="*/ 80 h 343"/>
                <a:gd name="T58" fmla="*/ 10 w 336"/>
                <a:gd name="T59" fmla="*/ 89 h 343"/>
                <a:gd name="T60" fmla="*/ 2 w 336"/>
                <a:gd name="T61" fmla="*/ 107 h 343"/>
                <a:gd name="T62" fmla="*/ 12 w 336"/>
                <a:gd name="T63" fmla="*/ 125 h 343"/>
                <a:gd name="T64" fmla="*/ 29 w 336"/>
                <a:gd name="T65" fmla="*/ 128 h 343"/>
                <a:gd name="T66" fmla="*/ 49 w 336"/>
                <a:gd name="T67" fmla="*/ 137 h 343"/>
                <a:gd name="T68" fmla="*/ 74 w 336"/>
                <a:gd name="T69" fmla="*/ 129 h 343"/>
                <a:gd name="T70" fmla="*/ 93 w 336"/>
                <a:gd name="T71" fmla="*/ 153 h 343"/>
                <a:gd name="T72" fmla="*/ 113 w 336"/>
                <a:gd name="T73" fmla="*/ 161 h 343"/>
                <a:gd name="T74" fmla="*/ 118 w 336"/>
                <a:gd name="T75" fmla="*/ 180 h 343"/>
                <a:gd name="T76" fmla="*/ 139 w 336"/>
                <a:gd name="T77" fmla="*/ 197 h 343"/>
                <a:gd name="T78" fmla="*/ 136 w 336"/>
                <a:gd name="T79" fmla="*/ 218 h 343"/>
                <a:gd name="T80" fmla="*/ 149 w 336"/>
                <a:gd name="T81" fmla="*/ 236 h 343"/>
                <a:gd name="T82" fmla="*/ 166 w 336"/>
                <a:gd name="T83" fmla="*/ 251 h 343"/>
                <a:gd name="T84" fmla="*/ 172 w 336"/>
                <a:gd name="T85" fmla="*/ 279 h 343"/>
                <a:gd name="T86" fmla="*/ 140 w 336"/>
                <a:gd name="T87" fmla="*/ 309 h 343"/>
                <a:gd name="T88" fmla="*/ 154 w 336"/>
                <a:gd name="T89" fmla="*/ 318 h 343"/>
                <a:gd name="T90" fmla="*/ 174 w 336"/>
                <a:gd name="T91" fmla="*/ 33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6" h="343">
                  <a:moveTo>
                    <a:pt x="178" y="339"/>
                  </a:moveTo>
                  <a:cubicBezTo>
                    <a:pt x="184" y="335"/>
                    <a:pt x="182" y="333"/>
                    <a:pt x="185" y="328"/>
                  </a:cubicBezTo>
                  <a:cubicBezTo>
                    <a:pt x="187" y="324"/>
                    <a:pt x="185" y="322"/>
                    <a:pt x="189" y="318"/>
                  </a:cubicBezTo>
                  <a:cubicBezTo>
                    <a:pt x="193" y="314"/>
                    <a:pt x="188" y="312"/>
                    <a:pt x="194" y="309"/>
                  </a:cubicBezTo>
                  <a:cubicBezTo>
                    <a:pt x="199" y="307"/>
                    <a:pt x="198" y="311"/>
                    <a:pt x="194" y="317"/>
                  </a:cubicBezTo>
                  <a:cubicBezTo>
                    <a:pt x="190" y="322"/>
                    <a:pt x="189" y="324"/>
                    <a:pt x="194" y="320"/>
                  </a:cubicBezTo>
                  <a:cubicBezTo>
                    <a:pt x="200" y="316"/>
                    <a:pt x="202" y="310"/>
                    <a:pt x="205" y="303"/>
                  </a:cubicBezTo>
                  <a:cubicBezTo>
                    <a:pt x="208" y="297"/>
                    <a:pt x="211" y="295"/>
                    <a:pt x="214" y="294"/>
                  </a:cubicBezTo>
                  <a:cubicBezTo>
                    <a:pt x="216" y="294"/>
                    <a:pt x="216" y="287"/>
                    <a:pt x="216" y="282"/>
                  </a:cubicBezTo>
                  <a:cubicBezTo>
                    <a:pt x="216" y="277"/>
                    <a:pt x="214" y="273"/>
                    <a:pt x="216" y="270"/>
                  </a:cubicBezTo>
                  <a:cubicBezTo>
                    <a:pt x="218" y="266"/>
                    <a:pt x="216" y="263"/>
                    <a:pt x="219" y="263"/>
                  </a:cubicBezTo>
                  <a:cubicBezTo>
                    <a:pt x="222" y="263"/>
                    <a:pt x="225" y="260"/>
                    <a:pt x="230" y="255"/>
                  </a:cubicBezTo>
                  <a:cubicBezTo>
                    <a:pt x="234" y="251"/>
                    <a:pt x="236" y="251"/>
                    <a:pt x="241" y="251"/>
                  </a:cubicBezTo>
                  <a:cubicBezTo>
                    <a:pt x="245" y="250"/>
                    <a:pt x="242" y="249"/>
                    <a:pt x="245" y="248"/>
                  </a:cubicBezTo>
                  <a:cubicBezTo>
                    <a:pt x="248" y="247"/>
                    <a:pt x="250" y="245"/>
                    <a:pt x="252" y="243"/>
                  </a:cubicBezTo>
                  <a:cubicBezTo>
                    <a:pt x="254" y="241"/>
                    <a:pt x="261" y="243"/>
                    <a:pt x="266" y="243"/>
                  </a:cubicBezTo>
                  <a:cubicBezTo>
                    <a:pt x="270" y="243"/>
                    <a:pt x="273" y="243"/>
                    <a:pt x="273" y="241"/>
                  </a:cubicBezTo>
                  <a:cubicBezTo>
                    <a:pt x="273" y="238"/>
                    <a:pt x="275" y="236"/>
                    <a:pt x="278" y="236"/>
                  </a:cubicBezTo>
                  <a:cubicBezTo>
                    <a:pt x="281" y="236"/>
                    <a:pt x="282" y="235"/>
                    <a:pt x="282" y="231"/>
                  </a:cubicBezTo>
                  <a:cubicBezTo>
                    <a:pt x="282" y="227"/>
                    <a:pt x="283" y="225"/>
                    <a:pt x="285" y="224"/>
                  </a:cubicBezTo>
                  <a:cubicBezTo>
                    <a:pt x="287" y="222"/>
                    <a:pt x="288" y="218"/>
                    <a:pt x="288" y="216"/>
                  </a:cubicBezTo>
                  <a:cubicBezTo>
                    <a:pt x="289" y="213"/>
                    <a:pt x="292" y="215"/>
                    <a:pt x="292" y="211"/>
                  </a:cubicBezTo>
                  <a:cubicBezTo>
                    <a:pt x="292" y="208"/>
                    <a:pt x="293" y="204"/>
                    <a:pt x="293" y="201"/>
                  </a:cubicBezTo>
                  <a:cubicBezTo>
                    <a:pt x="293" y="198"/>
                    <a:pt x="296" y="198"/>
                    <a:pt x="297" y="196"/>
                  </a:cubicBezTo>
                  <a:cubicBezTo>
                    <a:pt x="298" y="194"/>
                    <a:pt x="296" y="192"/>
                    <a:pt x="298" y="186"/>
                  </a:cubicBezTo>
                  <a:cubicBezTo>
                    <a:pt x="300" y="180"/>
                    <a:pt x="298" y="175"/>
                    <a:pt x="298" y="170"/>
                  </a:cubicBezTo>
                  <a:cubicBezTo>
                    <a:pt x="298" y="164"/>
                    <a:pt x="298" y="159"/>
                    <a:pt x="300" y="157"/>
                  </a:cubicBezTo>
                  <a:cubicBezTo>
                    <a:pt x="302" y="156"/>
                    <a:pt x="301" y="155"/>
                    <a:pt x="299" y="154"/>
                  </a:cubicBezTo>
                  <a:cubicBezTo>
                    <a:pt x="298" y="153"/>
                    <a:pt x="300" y="151"/>
                    <a:pt x="301" y="151"/>
                  </a:cubicBezTo>
                  <a:cubicBezTo>
                    <a:pt x="302" y="152"/>
                    <a:pt x="304" y="155"/>
                    <a:pt x="306" y="153"/>
                  </a:cubicBezTo>
                  <a:cubicBezTo>
                    <a:pt x="309" y="152"/>
                    <a:pt x="311" y="145"/>
                    <a:pt x="313" y="140"/>
                  </a:cubicBezTo>
                  <a:cubicBezTo>
                    <a:pt x="315" y="135"/>
                    <a:pt x="318" y="135"/>
                    <a:pt x="321" y="134"/>
                  </a:cubicBezTo>
                  <a:cubicBezTo>
                    <a:pt x="323" y="133"/>
                    <a:pt x="329" y="126"/>
                    <a:pt x="333" y="117"/>
                  </a:cubicBezTo>
                  <a:cubicBezTo>
                    <a:pt x="336" y="108"/>
                    <a:pt x="332" y="99"/>
                    <a:pt x="331" y="93"/>
                  </a:cubicBezTo>
                  <a:cubicBezTo>
                    <a:pt x="329" y="86"/>
                    <a:pt x="327" y="88"/>
                    <a:pt x="324" y="88"/>
                  </a:cubicBezTo>
                  <a:cubicBezTo>
                    <a:pt x="320" y="88"/>
                    <a:pt x="313" y="87"/>
                    <a:pt x="303" y="77"/>
                  </a:cubicBezTo>
                  <a:cubicBezTo>
                    <a:pt x="294" y="67"/>
                    <a:pt x="285" y="68"/>
                    <a:pt x="279" y="69"/>
                  </a:cubicBezTo>
                  <a:cubicBezTo>
                    <a:pt x="273" y="71"/>
                    <a:pt x="266" y="66"/>
                    <a:pt x="262" y="66"/>
                  </a:cubicBezTo>
                  <a:cubicBezTo>
                    <a:pt x="258" y="65"/>
                    <a:pt x="254" y="70"/>
                    <a:pt x="251" y="71"/>
                  </a:cubicBezTo>
                  <a:cubicBezTo>
                    <a:pt x="248" y="72"/>
                    <a:pt x="253" y="66"/>
                    <a:pt x="253" y="63"/>
                  </a:cubicBezTo>
                  <a:cubicBezTo>
                    <a:pt x="253" y="59"/>
                    <a:pt x="242" y="54"/>
                    <a:pt x="233" y="51"/>
                  </a:cubicBezTo>
                  <a:cubicBezTo>
                    <a:pt x="225" y="48"/>
                    <a:pt x="221" y="49"/>
                    <a:pt x="221" y="55"/>
                  </a:cubicBezTo>
                  <a:cubicBezTo>
                    <a:pt x="221" y="60"/>
                    <a:pt x="217" y="53"/>
                    <a:pt x="215" y="59"/>
                  </a:cubicBezTo>
                  <a:cubicBezTo>
                    <a:pt x="212" y="65"/>
                    <a:pt x="207" y="61"/>
                    <a:pt x="211" y="59"/>
                  </a:cubicBezTo>
                  <a:cubicBezTo>
                    <a:pt x="214" y="57"/>
                    <a:pt x="217" y="53"/>
                    <a:pt x="218" y="49"/>
                  </a:cubicBezTo>
                  <a:cubicBezTo>
                    <a:pt x="219" y="46"/>
                    <a:pt x="205" y="43"/>
                    <a:pt x="201" y="45"/>
                  </a:cubicBezTo>
                  <a:cubicBezTo>
                    <a:pt x="196" y="47"/>
                    <a:pt x="199" y="53"/>
                    <a:pt x="195" y="51"/>
                  </a:cubicBezTo>
                  <a:cubicBezTo>
                    <a:pt x="192" y="49"/>
                    <a:pt x="195" y="44"/>
                    <a:pt x="198" y="44"/>
                  </a:cubicBezTo>
                  <a:cubicBezTo>
                    <a:pt x="201" y="45"/>
                    <a:pt x="204" y="38"/>
                    <a:pt x="206" y="34"/>
                  </a:cubicBezTo>
                  <a:cubicBezTo>
                    <a:pt x="208" y="30"/>
                    <a:pt x="202" y="29"/>
                    <a:pt x="199" y="25"/>
                  </a:cubicBezTo>
                  <a:cubicBezTo>
                    <a:pt x="196" y="21"/>
                    <a:pt x="196" y="11"/>
                    <a:pt x="193" y="9"/>
                  </a:cubicBezTo>
                  <a:cubicBezTo>
                    <a:pt x="189" y="12"/>
                    <a:pt x="185" y="18"/>
                    <a:pt x="183" y="22"/>
                  </a:cubicBezTo>
                  <a:cubicBezTo>
                    <a:pt x="181" y="28"/>
                    <a:pt x="179" y="25"/>
                    <a:pt x="174" y="26"/>
                  </a:cubicBezTo>
                  <a:cubicBezTo>
                    <a:pt x="169" y="28"/>
                    <a:pt x="167" y="26"/>
                    <a:pt x="166" y="24"/>
                  </a:cubicBezTo>
                  <a:cubicBezTo>
                    <a:pt x="165" y="22"/>
                    <a:pt x="160" y="24"/>
                    <a:pt x="157" y="23"/>
                  </a:cubicBezTo>
                  <a:cubicBezTo>
                    <a:pt x="153" y="23"/>
                    <a:pt x="155" y="27"/>
                    <a:pt x="153" y="29"/>
                  </a:cubicBezTo>
                  <a:cubicBezTo>
                    <a:pt x="151" y="30"/>
                    <a:pt x="145" y="26"/>
                    <a:pt x="143" y="28"/>
                  </a:cubicBezTo>
                  <a:cubicBezTo>
                    <a:pt x="141" y="31"/>
                    <a:pt x="140" y="28"/>
                    <a:pt x="139" y="30"/>
                  </a:cubicBezTo>
                  <a:cubicBezTo>
                    <a:pt x="138" y="32"/>
                    <a:pt x="134" y="31"/>
                    <a:pt x="133" y="32"/>
                  </a:cubicBezTo>
                  <a:cubicBezTo>
                    <a:pt x="132" y="34"/>
                    <a:pt x="129" y="34"/>
                    <a:pt x="124" y="29"/>
                  </a:cubicBezTo>
                  <a:cubicBezTo>
                    <a:pt x="119" y="24"/>
                    <a:pt x="120" y="16"/>
                    <a:pt x="122" y="14"/>
                  </a:cubicBezTo>
                  <a:cubicBezTo>
                    <a:pt x="124" y="13"/>
                    <a:pt x="124" y="9"/>
                    <a:pt x="121" y="7"/>
                  </a:cubicBezTo>
                  <a:cubicBezTo>
                    <a:pt x="119" y="6"/>
                    <a:pt x="121" y="1"/>
                    <a:pt x="118" y="0"/>
                  </a:cubicBezTo>
                  <a:cubicBezTo>
                    <a:pt x="114" y="0"/>
                    <a:pt x="115" y="4"/>
                    <a:pt x="113" y="5"/>
                  </a:cubicBezTo>
                  <a:cubicBezTo>
                    <a:pt x="110" y="6"/>
                    <a:pt x="105" y="10"/>
                    <a:pt x="102" y="9"/>
                  </a:cubicBezTo>
                  <a:cubicBezTo>
                    <a:pt x="100" y="9"/>
                    <a:pt x="96" y="10"/>
                    <a:pt x="96" y="12"/>
                  </a:cubicBezTo>
                  <a:cubicBezTo>
                    <a:pt x="96" y="15"/>
                    <a:pt x="94" y="14"/>
                    <a:pt x="93" y="12"/>
                  </a:cubicBezTo>
                  <a:cubicBezTo>
                    <a:pt x="93" y="10"/>
                    <a:pt x="87" y="11"/>
                    <a:pt x="86" y="10"/>
                  </a:cubicBezTo>
                  <a:cubicBezTo>
                    <a:pt x="84" y="8"/>
                    <a:pt x="77" y="9"/>
                    <a:pt x="80" y="11"/>
                  </a:cubicBezTo>
                  <a:cubicBezTo>
                    <a:pt x="83" y="12"/>
                    <a:pt x="84" y="14"/>
                    <a:pt x="84" y="17"/>
                  </a:cubicBezTo>
                  <a:cubicBezTo>
                    <a:pt x="84" y="20"/>
                    <a:pt x="86" y="19"/>
                    <a:pt x="86" y="22"/>
                  </a:cubicBezTo>
                  <a:cubicBezTo>
                    <a:pt x="86" y="26"/>
                    <a:pt x="88" y="23"/>
                    <a:pt x="90" y="23"/>
                  </a:cubicBezTo>
                  <a:cubicBezTo>
                    <a:pt x="92" y="23"/>
                    <a:pt x="92" y="26"/>
                    <a:pt x="89" y="27"/>
                  </a:cubicBezTo>
                  <a:cubicBezTo>
                    <a:pt x="86" y="27"/>
                    <a:pt x="85" y="29"/>
                    <a:pt x="84" y="31"/>
                  </a:cubicBezTo>
                  <a:cubicBezTo>
                    <a:pt x="84" y="34"/>
                    <a:pt x="81" y="32"/>
                    <a:pt x="79" y="34"/>
                  </a:cubicBezTo>
                  <a:cubicBezTo>
                    <a:pt x="76" y="36"/>
                    <a:pt x="74" y="38"/>
                    <a:pt x="73" y="37"/>
                  </a:cubicBezTo>
                  <a:cubicBezTo>
                    <a:pt x="71" y="36"/>
                    <a:pt x="70" y="37"/>
                    <a:pt x="68" y="38"/>
                  </a:cubicBezTo>
                  <a:cubicBezTo>
                    <a:pt x="67" y="39"/>
                    <a:pt x="66" y="38"/>
                    <a:pt x="63" y="36"/>
                  </a:cubicBezTo>
                  <a:cubicBezTo>
                    <a:pt x="61" y="34"/>
                    <a:pt x="60" y="31"/>
                    <a:pt x="57" y="27"/>
                  </a:cubicBezTo>
                  <a:cubicBezTo>
                    <a:pt x="55" y="28"/>
                    <a:pt x="51" y="30"/>
                    <a:pt x="49" y="30"/>
                  </a:cubicBezTo>
                  <a:cubicBezTo>
                    <a:pt x="46" y="30"/>
                    <a:pt x="36" y="29"/>
                    <a:pt x="36" y="31"/>
                  </a:cubicBezTo>
                  <a:cubicBezTo>
                    <a:pt x="35" y="32"/>
                    <a:pt x="37" y="35"/>
                    <a:pt x="38" y="35"/>
                  </a:cubicBezTo>
                  <a:cubicBezTo>
                    <a:pt x="40" y="36"/>
                    <a:pt x="43" y="37"/>
                    <a:pt x="40" y="39"/>
                  </a:cubicBezTo>
                  <a:cubicBezTo>
                    <a:pt x="37" y="41"/>
                    <a:pt x="34" y="38"/>
                    <a:pt x="34" y="43"/>
                  </a:cubicBezTo>
                  <a:cubicBezTo>
                    <a:pt x="34" y="49"/>
                    <a:pt x="41" y="52"/>
                    <a:pt x="39" y="57"/>
                  </a:cubicBezTo>
                  <a:cubicBezTo>
                    <a:pt x="39" y="60"/>
                    <a:pt x="38" y="66"/>
                    <a:pt x="38" y="69"/>
                  </a:cubicBezTo>
                  <a:cubicBezTo>
                    <a:pt x="38" y="71"/>
                    <a:pt x="37" y="79"/>
                    <a:pt x="34" y="80"/>
                  </a:cubicBezTo>
                  <a:cubicBezTo>
                    <a:pt x="32" y="80"/>
                    <a:pt x="30" y="78"/>
                    <a:pt x="27" y="80"/>
                  </a:cubicBezTo>
                  <a:cubicBezTo>
                    <a:pt x="24" y="83"/>
                    <a:pt x="21" y="81"/>
                    <a:pt x="17" y="84"/>
                  </a:cubicBezTo>
                  <a:cubicBezTo>
                    <a:pt x="14" y="87"/>
                    <a:pt x="10" y="86"/>
                    <a:pt x="10" y="89"/>
                  </a:cubicBezTo>
                  <a:cubicBezTo>
                    <a:pt x="9" y="92"/>
                    <a:pt x="6" y="94"/>
                    <a:pt x="7" y="97"/>
                  </a:cubicBezTo>
                  <a:cubicBezTo>
                    <a:pt x="8" y="100"/>
                    <a:pt x="5" y="99"/>
                    <a:pt x="3" y="102"/>
                  </a:cubicBezTo>
                  <a:cubicBezTo>
                    <a:pt x="1" y="104"/>
                    <a:pt x="3" y="105"/>
                    <a:pt x="2" y="107"/>
                  </a:cubicBezTo>
                  <a:cubicBezTo>
                    <a:pt x="0" y="109"/>
                    <a:pt x="2" y="112"/>
                    <a:pt x="4" y="114"/>
                  </a:cubicBezTo>
                  <a:cubicBezTo>
                    <a:pt x="6" y="117"/>
                    <a:pt x="8" y="119"/>
                    <a:pt x="8" y="122"/>
                  </a:cubicBezTo>
                  <a:cubicBezTo>
                    <a:pt x="7" y="124"/>
                    <a:pt x="9" y="125"/>
                    <a:pt x="12" y="125"/>
                  </a:cubicBezTo>
                  <a:cubicBezTo>
                    <a:pt x="14" y="125"/>
                    <a:pt x="12" y="130"/>
                    <a:pt x="16" y="130"/>
                  </a:cubicBezTo>
                  <a:cubicBezTo>
                    <a:pt x="20" y="130"/>
                    <a:pt x="24" y="131"/>
                    <a:pt x="25" y="128"/>
                  </a:cubicBezTo>
                  <a:cubicBezTo>
                    <a:pt x="26" y="126"/>
                    <a:pt x="29" y="124"/>
                    <a:pt x="29" y="128"/>
                  </a:cubicBezTo>
                  <a:cubicBezTo>
                    <a:pt x="29" y="131"/>
                    <a:pt x="28" y="140"/>
                    <a:pt x="31" y="139"/>
                  </a:cubicBezTo>
                  <a:cubicBezTo>
                    <a:pt x="34" y="138"/>
                    <a:pt x="39" y="138"/>
                    <a:pt x="42" y="139"/>
                  </a:cubicBezTo>
                  <a:cubicBezTo>
                    <a:pt x="45" y="140"/>
                    <a:pt x="47" y="139"/>
                    <a:pt x="49" y="137"/>
                  </a:cubicBezTo>
                  <a:cubicBezTo>
                    <a:pt x="51" y="135"/>
                    <a:pt x="53" y="135"/>
                    <a:pt x="56" y="133"/>
                  </a:cubicBezTo>
                  <a:cubicBezTo>
                    <a:pt x="60" y="131"/>
                    <a:pt x="63" y="129"/>
                    <a:pt x="66" y="129"/>
                  </a:cubicBezTo>
                  <a:cubicBezTo>
                    <a:pt x="70" y="129"/>
                    <a:pt x="75" y="127"/>
                    <a:pt x="74" y="129"/>
                  </a:cubicBezTo>
                  <a:cubicBezTo>
                    <a:pt x="74" y="132"/>
                    <a:pt x="73" y="141"/>
                    <a:pt x="77" y="146"/>
                  </a:cubicBezTo>
                  <a:cubicBezTo>
                    <a:pt x="81" y="150"/>
                    <a:pt x="83" y="152"/>
                    <a:pt x="87" y="152"/>
                  </a:cubicBezTo>
                  <a:cubicBezTo>
                    <a:pt x="91" y="151"/>
                    <a:pt x="90" y="153"/>
                    <a:pt x="93" y="153"/>
                  </a:cubicBezTo>
                  <a:cubicBezTo>
                    <a:pt x="96" y="153"/>
                    <a:pt x="94" y="156"/>
                    <a:pt x="96" y="156"/>
                  </a:cubicBezTo>
                  <a:cubicBezTo>
                    <a:pt x="99" y="156"/>
                    <a:pt x="103" y="156"/>
                    <a:pt x="103" y="159"/>
                  </a:cubicBezTo>
                  <a:cubicBezTo>
                    <a:pt x="103" y="162"/>
                    <a:pt x="111" y="160"/>
                    <a:pt x="113" y="161"/>
                  </a:cubicBezTo>
                  <a:cubicBezTo>
                    <a:pt x="114" y="163"/>
                    <a:pt x="116" y="164"/>
                    <a:pt x="116" y="167"/>
                  </a:cubicBezTo>
                  <a:cubicBezTo>
                    <a:pt x="115" y="170"/>
                    <a:pt x="120" y="172"/>
                    <a:pt x="117" y="173"/>
                  </a:cubicBezTo>
                  <a:cubicBezTo>
                    <a:pt x="115" y="175"/>
                    <a:pt x="118" y="177"/>
                    <a:pt x="118" y="180"/>
                  </a:cubicBezTo>
                  <a:cubicBezTo>
                    <a:pt x="118" y="184"/>
                    <a:pt x="122" y="185"/>
                    <a:pt x="127" y="185"/>
                  </a:cubicBezTo>
                  <a:cubicBezTo>
                    <a:pt x="133" y="184"/>
                    <a:pt x="134" y="185"/>
                    <a:pt x="134" y="189"/>
                  </a:cubicBezTo>
                  <a:cubicBezTo>
                    <a:pt x="134" y="193"/>
                    <a:pt x="138" y="193"/>
                    <a:pt x="139" y="197"/>
                  </a:cubicBezTo>
                  <a:cubicBezTo>
                    <a:pt x="141" y="201"/>
                    <a:pt x="138" y="205"/>
                    <a:pt x="138" y="208"/>
                  </a:cubicBezTo>
                  <a:cubicBezTo>
                    <a:pt x="139" y="210"/>
                    <a:pt x="137" y="213"/>
                    <a:pt x="136" y="214"/>
                  </a:cubicBezTo>
                  <a:cubicBezTo>
                    <a:pt x="138" y="216"/>
                    <a:pt x="138" y="217"/>
                    <a:pt x="136" y="218"/>
                  </a:cubicBezTo>
                  <a:cubicBezTo>
                    <a:pt x="134" y="219"/>
                    <a:pt x="139" y="223"/>
                    <a:pt x="138" y="229"/>
                  </a:cubicBezTo>
                  <a:cubicBezTo>
                    <a:pt x="136" y="234"/>
                    <a:pt x="136" y="235"/>
                    <a:pt x="142" y="235"/>
                  </a:cubicBezTo>
                  <a:cubicBezTo>
                    <a:pt x="148" y="236"/>
                    <a:pt x="147" y="237"/>
                    <a:pt x="149" y="236"/>
                  </a:cubicBezTo>
                  <a:cubicBezTo>
                    <a:pt x="151" y="235"/>
                    <a:pt x="154" y="240"/>
                    <a:pt x="155" y="243"/>
                  </a:cubicBezTo>
                  <a:cubicBezTo>
                    <a:pt x="156" y="246"/>
                    <a:pt x="158" y="253"/>
                    <a:pt x="159" y="253"/>
                  </a:cubicBezTo>
                  <a:cubicBezTo>
                    <a:pt x="160" y="253"/>
                    <a:pt x="163" y="250"/>
                    <a:pt x="166" y="251"/>
                  </a:cubicBezTo>
                  <a:cubicBezTo>
                    <a:pt x="169" y="252"/>
                    <a:pt x="165" y="262"/>
                    <a:pt x="165" y="266"/>
                  </a:cubicBezTo>
                  <a:cubicBezTo>
                    <a:pt x="167" y="266"/>
                    <a:pt x="170" y="266"/>
                    <a:pt x="171" y="266"/>
                  </a:cubicBezTo>
                  <a:cubicBezTo>
                    <a:pt x="172" y="267"/>
                    <a:pt x="173" y="277"/>
                    <a:pt x="172" y="279"/>
                  </a:cubicBezTo>
                  <a:cubicBezTo>
                    <a:pt x="172" y="281"/>
                    <a:pt x="165" y="283"/>
                    <a:pt x="162" y="285"/>
                  </a:cubicBezTo>
                  <a:cubicBezTo>
                    <a:pt x="159" y="287"/>
                    <a:pt x="151" y="294"/>
                    <a:pt x="148" y="300"/>
                  </a:cubicBezTo>
                  <a:cubicBezTo>
                    <a:pt x="146" y="304"/>
                    <a:pt x="142" y="307"/>
                    <a:pt x="140" y="309"/>
                  </a:cubicBezTo>
                  <a:cubicBezTo>
                    <a:pt x="141" y="309"/>
                    <a:pt x="142" y="309"/>
                    <a:pt x="143" y="309"/>
                  </a:cubicBezTo>
                  <a:cubicBezTo>
                    <a:pt x="144" y="308"/>
                    <a:pt x="147" y="308"/>
                    <a:pt x="150" y="312"/>
                  </a:cubicBezTo>
                  <a:cubicBezTo>
                    <a:pt x="153" y="315"/>
                    <a:pt x="153" y="318"/>
                    <a:pt x="154" y="318"/>
                  </a:cubicBezTo>
                  <a:cubicBezTo>
                    <a:pt x="155" y="317"/>
                    <a:pt x="156" y="313"/>
                    <a:pt x="158" y="316"/>
                  </a:cubicBezTo>
                  <a:cubicBezTo>
                    <a:pt x="161" y="319"/>
                    <a:pt x="167" y="322"/>
                    <a:pt x="168" y="323"/>
                  </a:cubicBezTo>
                  <a:cubicBezTo>
                    <a:pt x="169" y="325"/>
                    <a:pt x="174" y="326"/>
                    <a:pt x="174" y="330"/>
                  </a:cubicBezTo>
                  <a:cubicBezTo>
                    <a:pt x="174" y="333"/>
                    <a:pt x="172" y="338"/>
                    <a:pt x="174" y="343"/>
                  </a:cubicBezTo>
                  <a:cubicBezTo>
                    <a:pt x="176" y="341"/>
                    <a:pt x="177" y="340"/>
                    <a:pt x="178" y="33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2784938" y="4873296"/>
              <a:ext cx="73372" cy="88236"/>
            </a:xfrm>
            <a:custGeom>
              <a:avLst/>
              <a:gdLst>
                <a:gd name="T0" fmla="*/ 42 w 42"/>
                <a:gd name="T1" fmla="*/ 22 h 46"/>
                <a:gd name="T2" fmla="*/ 36 w 42"/>
                <a:gd name="T3" fmla="*/ 15 h 46"/>
                <a:gd name="T4" fmla="*/ 26 w 42"/>
                <a:gd name="T5" fmla="*/ 8 h 46"/>
                <a:gd name="T6" fmla="*/ 22 w 42"/>
                <a:gd name="T7" fmla="*/ 10 h 46"/>
                <a:gd name="T8" fmla="*/ 18 w 42"/>
                <a:gd name="T9" fmla="*/ 4 h 46"/>
                <a:gd name="T10" fmla="*/ 11 w 42"/>
                <a:gd name="T11" fmla="*/ 1 h 46"/>
                <a:gd name="T12" fmla="*/ 8 w 42"/>
                <a:gd name="T13" fmla="*/ 1 h 46"/>
                <a:gd name="T14" fmla="*/ 6 w 42"/>
                <a:gd name="T15" fmla="*/ 6 h 46"/>
                <a:gd name="T16" fmla="*/ 3 w 42"/>
                <a:gd name="T17" fmla="*/ 20 h 46"/>
                <a:gd name="T18" fmla="*/ 1 w 42"/>
                <a:gd name="T19" fmla="*/ 31 h 46"/>
                <a:gd name="T20" fmla="*/ 3 w 42"/>
                <a:gd name="T21" fmla="*/ 36 h 46"/>
                <a:gd name="T22" fmla="*/ 2 w 42"/>
                <a:gd name="T23" fmla="*/ 40 h 46"/>
                <a:gd name="T24" fmla="*/ 6 w 42"/>
                <a:gd name="T25" fmla="*/ 42 h 46"/>
                <a:gd name="T26" fmla="*/ 17 w 42"/>
                <a:gd name="T27" fmla="*/ 44 h 46"/>
                <a:gd name="T28" fmla="*/ 23 w 42"/>
                <a:gd name="T29" fmla="*/ 44 h 46"/>
                <a:gd name="T30" fmla="*/ 36 w 42"/>
                <a:gd name="T31" fmla="*/ 43 h 46"/>
                <a:gd name="T32" fmla="*/ 42 w 42"/>
                <a:gd name="T33" fmla="*/ 35 h 46"/>
                <a:gd name="T34" fmla="*/ 42 w 42"/>
                <a:gd name="T35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46">
                  <a:moveTo>
                    <a:pt x="42" y="22"/>
                  </a:moveTo>
                  <a:cubicBezTo>
                    <a:pt x="42" y="18"/>
                    <a:pt x="37" y="17"/>
                    <a:pt x="36" y="15"/>
                  </a:cubicBezTo>
                  <a:cubicBezTo>
                    <a:pt x="35" y="14"/>
                    <a:pt x="29" y="11"/>
                    <a:pt x="26" y="8"/>
                  </a:cubicBezTo>
                  <a:cubicBezTo>
                    <a:pt x="24" y="5"/>
                    <a:pt x="23" y="9"/>
                    <a:pt x="22" y="10"/>
                  </a:cubicBezTo>
                  <a:cubicBezTo>
                    <a:pt x="21" y="10"/>
                    <a:pt x="21" y="7"/>
                    <a:pt x="18" y="4"/>
                  </a:cubicBezTo>
                  <a:cubicBezTo>
                    <a:pt x="15" y="0"/>
                    <a:pt x="12" y="0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7" y="3"/>
                    <a:pt x="6" y="4"/>
                    <a:pt x="6" y="6"/>
                  </a:cubicBezTo>
                  <a:cubicBezTo>
                    <a:pt x="6" y="10"/>
                    <a:pt x="3" y="14"/>
                    <a:pt x="3" y="20"/>
                  </a:cubicBezTo>
                  <a:cubicBezTo>
                    <a:pt x="3" y="27"/>
                    <a:pt x="1" y="26"/>
                    <a:pt x="1" y="31"/>
                  </a:cubicBezTo>
                  <a:cubicBezTo>
                    <a:pt x="0" y="37"/>
                    <a:pt x="2" y="36"/>
                    <a:pt x="3" y="36"/>
                  </a:cubicBezTo>
                  <a:cubicBezTo>
                    <a:pt x="3" y="37"/>
                    <a:pt x="3" y="39"/>
                    <a:pt x="2" y="40"/>
                  </a:cubicBezTo>
                  <a:cubicBezTo>
                    <a:pt x="3" y="41"/>
                    <a:pt x="4" y="42"/>
                    <a:pt x="6" y="42"/>
                  </a:cubicBezTo>
                  <a:cubicBezTo>
                    <a:pt x="9" y="41"/>
                    <a:pt x="12" y="42"/>
                    <a:pt x="17" y="44"/>
                  </a:cubicBezTo>
                  <a:cubicBezTo>
                    <a:pt x="21" y="46"/>
                    <a:pt x="19" y="44"/>
                    <a:pt x="23" y="44"/>
                  </a:cubicBezTo>
                  <a:cubicBezTo>
                    <a:pt x="27" y="45"/>
                    <a:pt x="31" y="45"/>
                    <a:pt x="36" y="43"/>
                  </a:cubicBezTo>
                  <a:cubicBezTo>
                    <a:pt x="39" y="41"/>
                    <a:pt x="40" y="38"/>
                    <a:pt x="42" y="35"/>
                  </a:cubicBezTo>
                  <a:cubicBezTo>
                    <a:pt x="40" y="30"/>
                    <a:pt x="42" y="25"/>
                    <a:pt x="42" y="2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2" name="Freeform 109"/>
            <p:cNvSpPr>
              <a:spLocks noEditPoints="1"/>
            </p:cNvSpPr>
            <p:nvPr/>
          </p:nvSpPr>
          <p:spPr bwMode="auto">
            <a:xfrm>
              <a:off x="2558349" y="4727414"/>
              <a:ext cx="298882" cy="641179"/>
            </a:xfrm>
            <a:custGeom>
              <a:avLst/>
              <a:gdLst>
                <a:gd name="T0" fmla="*/ 49 w 171"/>
                <a:gd name="T1" fmla="*/ 319 h 337"/>
                <a:gd name="T2" fmla="*/ 45 w 171"/>
                <a:gd name="T3" fmla="*/ 312 h 337"/>
                <a:gd name="T4" fmla="*/ 43 w 171"/>
                <a:gd name="T5" fmla="*/ 335 h 337"/>
                <a:gd name="T6" fmla="*/ 61 w 171"/>
                <a:gd name="T7" fmla="*/ 336 h 337"/>
                <a:gd name="T8" fmla="*/ 65 w 171"/>
                <a:gd name="T9" fmla="*/ 330 h 337"/>
                <a:gd name="T10" fmla="*/ 163 w 171"/>
                <a:gd name="T11" fmla="*/ 35 h 337"/>
                <a:gd name="T12" fmla="*/ 159 w 171"/>
                <a:gd name="T13" fmla="*/ 48 h 337"/>
                <a:gd name="T14" fmla="*/ 145 w 171"/>
                <a:gd name="T15" fmla="*/ 53 h 337"/>
                <a:gd name="T16" fmla="*/ 129 w 171"/>
                <a:gd name="T17" fmla="*/ 51 h 337"/>
                <a:gd name="T18" fmla="*/ 139 w 171"/>
                <a:gd name="T19" fmla="*/ 34 h 337"/>
                <a:gd name="T20" fmla="*/ 114 w 171"/>
                <a:gd name="T21" fmla="*/ 21 h 337"/>
                <a:gd name="T22" fmla="*/ 93 w 171"/>
                <a:gd name="T23" fmla="*/ 3 h 337"/>
                <a:gd name="T24" fmla="*/ 79 w 171"/>
                <a:gd name="T25" fmla="*/ 8 h 337"/>
                <a:gd name="T26" fmla="*/ 62 w 171"/>
                <a:gd name="T27" fmla="*/ 5 h 337"/>
                <a:gd name="T28" fmla="*/ 54 w 171"/>
                <a:gd name="T29" fmla="*/ 20 h 337"/>
                <a:gd name="T30" fmla="*/ 44 w 171"/>
                <a:gd name="T31" fmla="*/ 33 h 337"/>
                <a:gd name="T32" fmla="*/ 45 w 171"/>
                <a:gd name="T33" fmla="*/ 48 h 337"/>
                <a:gd name="T34" fmla="*/ 38 w 171"/>
                <a:gd name="T35" fmla="*/ 59 h 337"/>
                <a:gd name="T36" fmla="*/ 31 w 171"/>
                <a:gd name="T37" fmla="*/ 71 h 337"/>
                <a:gd name="T38" fmla="*/ 28 w 171"/>
                <a:gd name="T39" fmla="*/ 86 h 337"/>
                <a:gd name="T40" fmla="*/ 31 w 171"/>
                <a:gd name="T41" fmla="*/ 104 h 337"/>
                <a:gd name="T42" fmla="*/ 30 w 171"/>
                <a:gd name="T43" fmla="*/ 118 h 337"/>
                <a:gd name="T44" fmla="*/ 28 w 171"/>
                <a:gd name="T45" fmla="*/ 135 h 337"/>
                <a:gd name="T46" fmla="*/ 22 w 171"/>
                <a:gd name="T47" fmla="*/ 154 h 337"/>
                <a:gd name="T48" fmla="*/ 19 w 171"/>
                <a:gd name="T49" fmla="*/ 162 h 337"/>
                <a:gd name="T50" fmla="*/ 16 w 171"/>
                <a:gd name="T51" fmla="*/ 174 h 337"/>
                <a:gd name="T52" fmla="*/ 16 w 171"/>
                <a:gd name="T53" fmla="*/ 186 h 337"/>
                <a:gd name="T54" fmla="*/ 14 w 171"/>
                <a:gd name="T55" fmla="*/ 204 h 337"/>
                <a:gd name="T56" fmla="*/ 16 w 171"/>
                <a:gd name="T57" fmla="*/ 213 h 337"/>
                <a:gd name="T58" fmla="*/ 20 w 171"/>
                <a:gd name="T59" fmla="*/ 221 h 337"/>
                <a:gd name="T60" fmla="*/ 18 w 171"/>
                <a:gd name="T61" fmla="*/ 229 h 337"/>
                <a:gd name="T62" fmla="*/ 16 w 171"/>
                <a:gd name="T63" fmla="*/ 242 h 337"/>
                <a:gd name="T64" fmla="*/ 10 w 171"/>
                <a:gd name="T65" fmla="*/ 253 h 337"/>
                <a:gd name="T66" fmla="*/ 7 w 171"/>
                <a:gd name="T67" fmla="*/ 266 h 337"/>
                <a:gd name="T68" fmla="*/ 3 w 171"/>
                <a:gd name="T69" fmla="*/ 279 h 337"/>
                <a:gd name="T70" fmla="*/ 12 w 171"/>
                <a:gd name="T71" fmla="*/ 287 h 337"/>
                <a:gd name="T72" fmla="*/ 17 w 171"/>
                <a:gd name="T73" fmla="*/ 300 h 337"/>
                <a:gd name="T74" fmla="*/ 36 w 171"/>
                <a:gd name="T75" fmla="*/ 303 h 337"/>
                <a:gd name="T76" fmla="*/ 40 w 171"/>
                <a:gd name="T77" fmla="*/ 296 h 337"/>
                <a:gd name="T78" fmla="*/ 40 w 171"/>
                <a:gd name="T79" fmla="*/ 282 h 337"/>
                <a:gd name="T80" fmla="*/ 50 w 171"/>
                <a:gd name="T81" fmla="*/ 272 h 337"/>
                <a:gd name="T82" fmla="*/ 66 w 171"/>
                <a:gd name="T83" fmla="*/ 255 h 337"/>
                <a:gd name="T84" fmla="*/ 59 w 171"/>
                <a:gd name="T85" fmla="*/ 244 h 337"/>
                <a:gd name="T86" fmla="*/ 67 w 171"/>
                <a:gd name="T87" fmla="*/ 224 h 337"/>
                <a:gd name="T88" fmla="*/ 71 w 171"/>
                <a:gd name="T89" fmla="*/ 213 h 337"/>
                <a:gd name="T90" fmla="*/ 77 w 171"/>
                <a:gd name="T91" fmla="*/ 202 h 337"/>
                <a:gd name="T92" fmla="*/ 82 w 171"/>
                <a:gd name="T93" fmla="*/ 201 h 337"/>
                <a:gd name="T94" fmla="*/ 79 w 171"/>
                <a:gd name="T95" fmla="*/ 196 h 337"/>
                <a:gd name="T96" fmla="*/ 74 w 171"/>
                <a:gd name="T97" fmla="*/ 188 h 337"/>
                <a:gd name="T98" fmla="*/ 87 w 171"/>
                <a:gd name="T99" fmla="*/ 184 h 337"/>
                <a:gd name="T100" fmla="*/ 97 w 171"/>
                <a:gd name="T101" fmla="*/ 171 h 337"/>
                <a:gd name="T102" fmla="*/ 100 w 171"/>
                <a:gd name="T103" fmla="*/ 161 h 337"/>
                <a:gd name="T104" fmla="*/ 137 w 171"/>
                <a:gd name="T105" fmla="*/ 152 h 337"/>
                <a:gd name="T106" fmla="*/ 141 w 171"/>
                <a:gd name="T107" fmla="*/ 136 h 337"/>
                <a:gd name="T108" fmla="*/ 135 w 171"/>
                <a:gd name="T109" fmla="*/ 123 h 337"/>
                <a:gd name="T110" fmla="*/ 132 w 171"/>
                <a:gd name="T111" fmla="*/ 117 h 337"/>
                <a:gd name="T112" fmla="*/ 131 w 171"/>
                <a:gd name="T113" fmla="*/ 108 h 337"/>
                <a:gd name="T114" fmla="*/ 136 w 171"/>
                <a:gd name="T115" fmla="*/ 83 h 337"/>
                <a:gd name="T116" fmla="*/ 160 w 171"/>
                <a:gd name="T117" fmla="*/ 54 h 337"/>
                <a:gd name="T118" fmla="*/ 169 w 171"/>
                <a:gd name="T119" fmla="*/ 35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1" h="337">
                  <a:moveTo>
                    <a:pt x="65" y="330"/>
                  </a:moveTo>
                  <a:cubicBezTo>
                    <a:pt x="61" y="330"/>
                    <a:pt x="52" y="322"/>
                    <a:pt x="49" y="319"/>
                  </a:cubicBezTo>
                  <a:cubicBezTo>
                    <a:pt x="46" y="317"/>
                    <a:pt x="48" y="315"/>
                    <a:pt x="45" y="315"/>
                  </a:cubicBezTo>
                  <a:cubicBezTo>
                    <a:pt x="41" y="316"/>
                    <a:pt x="44" y="313"/>
                    <a:pt x="45" y="312"/>
                  </a:cubicBezTo>
                  <a:cubicBezTo>
                    <a:pt x="47" y="311"/>
                    <a:pt x="45" y="308"/>
                    <a:pt x="43" y="307"/>
                  </a:cubicBezTo>
                  <a:cubicBezTo>
                    <a:pt x="42" y="312"/>
                    <a:pt x="41" y="335"/>
                    <a:pt x="43" y="335"/>
                  </a:cubicBezTo>
                  <a:cubicBezTo>
                    <a:pt x="44" y="335"/>
                    <a:pt x="54" y="334"/>
                    <a:pt x="57" y="336"/>
                  </a:cubicBezTo>
                  <a:cubicBezTo>
                    <a:pt x="58" y="336"/>
                    <a:pt x="59" y="337"/>
                    <a:pt x="61" y="336"/>
                  </a:cubicBezTo>
                  <a:cubicBezTo>
                    <a:pt x="62" y="334"/>
                    <a:pt x="68" y="335"/>
                    <a:pt x="71" y="333"/>
                  </a:cubicBezTo>
                  <a:cubicBezTo>
                    <a:pt x="74" y="331"/>
                    <a:pt x="70" y="330"/>
                    <a:pt x="65" y="330"/>
                  </a:cubicBezTo>
                  <a:close/>
                  <a:moveTo>
                    <a:pt x="169" y="35"/>
                  </a:moveTo>
                  <a:cubicBezTo>
                    <a:pt x="168" y="35"/>
                    <a:pt x="165" y="35"/>
                    <a:pt x="163" y="35"/>
                  </a:cubicBezTo>
                  <a:cubicBezTo>
                    <a:pt x="163" y="35"/>
                    <a:pt x="163" y="36"/>
                    <a:pt x="163" y="36"/>
                  </a:cubicBezTo>
                  <a:cubicBezTo>
                    <a:pt x="164" y="40"/>
                    <a:pt x="162" y="49"/>
                    <a:pt x="159" y="48"/>
                  </a:cubicBezTo>
                  <a:cubicBezTo>
                    <a:pt x="157" y="48"/>
                    <a:pt x="155" y="52"/>
                    <a:pt x="153" y="52"/>
                  </a:cubicBezTo>
                  <a:cubicBezTo>
                    <a:pt x="151" y="51"/>
                    <a:pt x="148" y="55"/>
                    <a:pt x="145" y="53"/>
                  </a:cubicBezTo>
                  <a:cubicBezTo>
                    <a:pt x="143" y="52"/>
                    <a:pt x="139" y="54"/>
                    <a:pt x="137" y="52"/>
                  </a:cubicBezTo>
                  <a:cubicBezTo>
                    <a:pt x="135" y="51"/>
                    <a:pt x="129" y="52"/>
                    <a:pt x="129" y="51"/>
                  </a:cubicBezTo>
                  <a:cubicBezTo>
                    <a:pt x="129" y="49"/>
                    <a:pt x="132" y="50"/>
                    <a:pt x="132" y="45"/>
                  </a:cubicBezTo>
                  <a:cubicBezTo>
                    <a:pt x="132" y="41"/>
                    <a:pt x="140" y="35"/>
                    <a:pt x="139" y="34"/>
                  </a:cubicBezTo>
                  <a:cubicBezTo>
                    <a:pt x="138" y="32"/>
                    <a:pt x="125" y="28"/>
                    <a:pt x="123" y="26"/>
                  </a:cubicBezTo>
                  <a:cubicBezTo>
                    <a:pt x="121" y="24"/>
                    <a:pt x="119" y="22"/>
                    <a:pt x="114" y="21"/>
                  </a:cubicBezTo>
                  <a:cubicBezTo>
                    <a:pt x="109" y="21"/>
                    <a:pt x="109" y="18"/>
                    <a:pt x="104" y="15"/>
                  </a:cubicBezTo>
                  <a:cubicBezTo>
                    <a:pt x="100" y="13"/>
                    <a:pt x="95" y="7"/>
                    <a:pt x="93" y="3"/>
                  </a:cubicBezTo>
                  <a:cubicBezTo>
                    <a:pt x="90" y="3"/>
                    <a:pt x="85" y="2"/>
                    <a:pt x="84" y="3"/>
                  </a:cubicBezTo>
                  <a:cubicBezTo>
                    <a:pt x="83" y="5"/>
                    <a:pt x="81" y="12"/>
                    <a:pt x="79" y="8"/>
                  </a:cubicBezTo>
                  <a:cubicBezTo>
                    <a:pt x="78" y="5"/>
                    <a:pt x="73" y="5"/>
                    <a:pt x="70" y="4"/>
                  </a:cubicBezTo>
                  <a:cubicBezTo>
                    <a:pt x="66" y="4"/>
                    <a:pt x="66" y="0"/>
                    <a:pt x="62" y="5"/>
                  </a:cubicBezTo>
                  <a:cubicBezTo>
                    <a:pt x="60" y="6"/>
                    <a:pt x="58" y="8"/>
                    <a:pt x="56" y="10"/>
                  </a:cubicBezTo>
                  <a:cubicBezTo>
                    <a:pt x="56" y="14"/>
                    <a:pt x="55" y="18"/>
                    <a:pt x="54" y="20"/>
                  </a:cubicBezTo>
                  <a:cubicBezTo>
                    <a:pt x="53" y="21"/>
                    <a:pt x="45" y="25"/>
                    <a:pt x="45" y="27"/>
                  </a:cubicBezTo>
                  <a:cubicBezTo>
                    <a:pt x="44" y="29"/>
                    <a:pt x="46" y="32"/>
                    <a:pt x="44" y="33"/>
                  </a:cubicBezTo>
                  <a:cubicBezTo>
                    <a:pt x="43" y="34"/>
                    <a:pt x="48" y="41"/>
                    <a:pt x="45" y="42"/>
                  </a:cubicBezTo>
                  <a:cubicBezTo>
                    <a:pt x="42" y="44"/>
                    <a:pt x="47" y="46"/>
                    <a:pt x="45" y="48"/>
                  </a:cubicBezTo>
                  <a:cubicBezTo>
                    <a:pt x="43" y="49"/>
                    <a:pt x="40" y="50"/>
                    <a:pt x="40" y="52"/>
                  </a:cubicBezTo>
                  <a:cubicBezTo>
                    <a:pt x="40" y="54"/>
                    <a:pt x="40" y="58"/>
                    <a:pt x="38" y="59"/>
                  </a:cubicBezTo>
                  <a:cubicBezTo>
                    <a:pt x="35" y="60"/>
                    <a:pt x="34" y="64"/>
                    <a:pt x="34" y="67"/>
                  </a:cubicBezTo>
                  <a:cubicBezTo>
                    <a:pt x="34" y="69"/>
                    <a:pt x="30" y="68"/>
                    <a:pt x="31" y="71"/>
                  </a:cubicBezTo>
                  <a:cubicBezTo>
                    <a:pt x="33" y="75"/>
                    <a:pt x="34" y="79"/>
                    <a:pt x="31" y="80"/>
                  </a:cubicBezTo>
                  <a:cubicBezTo>
                    <a:pt x="29" y="80"/>
                    <a:pt x="29" y="86"/>
                    <a:pt x="28" y="86"/>
                  </a:cubicBezTo>
                  <a:cubicBezTo>
                    <a:pt x="26" y="86"/>
                    <a:pt x="26" y="92"/>
                    <a:pt x="28" y="95"/>
                  </a:cubicBezTo>
                  <a:cubicBezTo>
                    <a:pt x="30" y="98"/>
                    <a:pt x="31" y="101"/>
                    <a:pt x="31" y="104"/>
                  </a:cubicBezTo>
                  <a:cubicBezTo>
                    <a:pt x="31" y="106"/>
                    <a:pt x="34" y="108"/>
                    <a:pt x="33" y="111"/>
                  </a:cubicBezTo>
                  <a:cubicBezTo>
                    <a:pt x="32" y="114"/>
                    <a:pt x="32" y="117"/>
                    <a:pt x="30" y="118"/>
                  </a:cubicBezTo>
                  <a:cubicBezTo>
                    <a:pt x="29" y="119"/>
                    <a:pt x="30" y="123"/>
                    <a:pt x="28" y="124"/>
                  </a:cubicBezTo>
                  <a:cubicBezTo>
                    <a:pt x="26" y="125"/>
                    <a:pt x="30" y="133"/>
                    <a:pt x="28" y="135"/>
                  </a:cubicBezTo>
                  <a:cubicBezTo>
                    <a:pt x="26" y="136"/>
                    <a:pt x="22" y="138"/>
                    <a:pt x="22" y="143"/>
                  </a:cubicBezTo>
                  <a:cubicBezTo>
                    <a:pt x="22" y="149"/>
                    <a:pt x="22" y="152"/>
                    <a:pt x="22" y="154"/>
                  </a:cubicBezTo>
                  <a:cubicBezTo>
                    <a:pt x="21" y="156"/>
                    <a:pt x="24" y="156"/>
                    <a:pt x="24" y="159"/>
                  </a:cubicBezTo>
                  <a:cubicBezTo>
                    <a:pt x="23" y="162"/>
                    <a:pt x="19" y="160"/>
                    <a:pt x="19" y="162"/>
                  </a:cubicBezTo>
                  <a:cubicBezTo>
                    <a:pt x="19" y="164"/>
                    <a:pt x="20" y="168"/>
                    <a:pt x="19" y="169"/>
                  </a:cubicBezTo>
                  <a:cubicBezTo>
                    <a:pt x="17" y="169"/>
                    <a:pt x="16" y="170"/>
                    <a:pt x="16" y="174"/>
                  </a:cubicBezTo>
                  <a:cubicBezTo>
                    <a:pt x="16" y="178"/>
                    <a:pt x="14" y="178"/>
                    <a:pt x="14" y="180"/>
                  </a:cubicBezTo>
                  <a:cubicBezTo>
                    <a:pt x="14" y="182"/>
                    <a:pt x="16" y="184"/>
                    <a:pt x="16" y="186"/>
                  </a:cubicBezTo>
                  <a:cubicBezTo>
                    <a:pt x="16" y="188"/>
                    <a:pt x="17" y="194"/>
                    <a:pt x="15" y="195"/>
                  </a:cubicBezTo>
                  <a:cubicBezTo>
                    <a:pt x="14" y="195"/>
                    <a:pt x="13" y="203"/>
                    <a:pt x="14" y="204"/>
                  </a:cubicBezTo>
                  <a:cubicBezTo>
                    <a:pt x="16" y="205"/>
                    <a:pt x="16" y="207"/>
                    <a:pt x="15" y="208"/>
                  </a:cubicBezTo>
                  <a:cubicBezTo>
                    <a:pt x="14" y="210"/>
                    <a:pt x="18" y="211"/>
                    <a:pt x="16" y="213"/>
                  </a:cubicBezTo>
                  <a:cubicBezTo>
                    <a:pt x="14" y="216"/>
                    <a:pt x="16" y="219"/>
                    <a:pt x="19" y="218"/>
                  </a:cubicBezTo>
                  <a:cubicBezTo>
                    <a:pt x="21" y="217"/>
                    <a:pt x="23" y="221"/>
                    <a:pt x="20" y="221"/>
                  </a:cubicBezTo>
                  <a:cubicBezTo>
                    <a:pt x="17" y="221"/>
                    <a:pt x="14" y="221"/>
                    <a:pt x="17" y="223"/>
                  </a:cubicBezTo>
                  <a:cubicBezTo>
                    <a:pt x="19" y="225"/>
                    <a:pt x="21" y="228"/>
                    <a:pt x="18" y="229"/>
                  </a:cubicBezTo>
                  <a:cubicBezTo>
                    <a:pt x="15" y="230"/>
                    <a:pt x="17" y="232"/>
                    <a:pt x="17" y="235"/>
                  </a:cubicBezTo>
                  <a:cubicBezTo>
                    <a:pt x="16" y="238"/>
                    <a:pt x="19" y="241"/>
                    <a:pt x="16" y="242"/>
                  </a:cubicBezTo>
                  <a:cubicBezTo>
                    <a:pt x="14" y="243"/>
                    <a:pt x="17" y="247"/>
                    <a:pt x="14" y="248"/>
                  </a:cubicBezTo>
                  <a:cubicBezTo>
                    <a:pt x="10" y="248"/>
                    <a:pt x="13" y="252"/>
                    <a:pt x="10" y="253"/>
                  </a:cubicBezTo>
                  <a:cubicBezTo>
                    <a:pt x="8" y="255"/>
                    <a:pt x="13" y="258"/>
                    <a:pt x="10" y="260"/>
                  </a:cubicBezTo>
                  <a:cubicBezTo>
                    <a:pt x="8" y="262"/>
                    <a:pt x="10" y="266"/>
                    <a:pt x="7" y="266"/>
                  </a:cubicBezTo>
                  <a:cubicBezTo>
                    <a:pt x="4" y="266"/>
                    <a:pt x="3" y="270"/>
                    <a:pt x="2" y="271"/>
                  </a:cubicBezTo>
                  <a:cubicBezTo>
                    <a:pt x="2" y="273"/>
                    <a:pt x="0" y="277"/>
                    <a:pt x="3" y="279"/>
                  </a:cubicBezTo>
                  <a:cubicBezTo>
                    <a:pt x="5" y="282"/>
                    <a:pt x="2" y="284"/>
                    <a:pt x="4" y="285"/>
                  </a:cubicBezTo>
                  <a:cubicBezTo>
                    <a:pt x="6" y="286"/>
                    <a:pt x="13" y="284"/>
                    <a:pt x="12" y="287"/>
                  </a:cubicBezTo>
                  <a:cubicBezTo>
                    <a:pt x="11" y="290"/>
                    <a:pt x="11" y="297"/>
                    <a:pt x="13" y="297"/>
                  </a:cubicBezTo>
                  <a:cubicBezTo>
                    <a:pt x="14" y="297"/>
                    <a:pt x="15" y="301"/>
                    <a:pt x="17" y="300"/>
                  </a:cubicBezTo>
                  <a:cubicBezTo>
                    <a:pt x="19" y="300"/>
                    <a:pt x="28" y="299"/>
                    <a:pt x="31" y="300"/>
                  </a:cubicBezTo>
                  <a:cubicBezTo>
                    <a:pt x="33" y="301"/>
                    <a:pt x="35" y="302"/>
                    <a:pt x="36" y="303"/>
                  </a:cubicBezTo>
                  <a:cubicBezTo>
                    <a:pt x="38" y="302"/>
                    <a:pt x="43" y="305"/>
                    <a:pt x="44" y="304"/>
                  </a:cubicBezTo>
                  <a:cubicBezTo>
                    <a:pt x="45" y="302"/>
                    <a:pt x="39" y="298"/>
                    <a:pt x="40" y="296"/>
                  </a:cubicBezTo>
                  <a:cubicBezTo>
                    <a:pt x="40" y="294"/>
                    <a:pt x="39" y="291"/>
                    <a:pt x="39" y="290"/>
                  </a:cubicBezTo>
                  <a:cubicBezTo>
                    <a:pt x="39" y="288"/>
                    <a:pt x="38" y="284"/>
                    <a:pt x="40" y="282"/>
                  </a:cubicBezTo>
                  <a:cubicBezTo>
                    <a:pt x="43" y="280"/>
                    <a:pt x="43" y="278"/>
                    <a:pt x="45" y="278"/>
                  </a:cubicBezTo>
                  <a:cubicBezTo>
                    <a:pt x="46" y="279"/>
                    <a:pt x="50" y="277"/>
                    <a:pt x="50" y="272"/>
                  </a:cubicBezTo>
                  <a:cubicBezTo>
                    <a:pt x="50" y="268"/>
                    <a:pt x="52" y="266"/>
                    <a:pt x="56" y="263"/>
                  </a:cubicBezTo>
                  <a:cubicBezTo>
                    <a:pt x="60" y="260"/>
                    <a:pt x="67" y="256"/>
                    <a:pt x="66" y="255"/>
                  </a:cubicBezTo>
                  <a:cubicBezTo>
                    <a:pt x="65" y="253"/>
                    <a:pt x="67" y="249"/>
                    <a:pt x="67" y="247"/>
                  </a:cubicBezTo>
                  <a:cubicBezTo>
                    <a:pt x="67" y="245"/>
                    <a:pt x="61" y="245"/>
                    <a:pt x="59" y="244"/>
                  </a:cubicBezTo>
                  <a:cubicBezTo>
                    <a:pt x="57" y="244"/>
                    <a:pt x="49" y="238"/>
                    <a:pt x="53" y="232"/>
                  </a:cubicBezTo>
                  <a:cubicBezTo>
                    <a:pt x="57" y="225"/>
                    <a:pt x="65" y="224"/>
                    <a:pt x="67" y="224"/>
                  </a:cubicBezTo>
                  <a:cubicBezTo>
                    <a:pt x="69" y="223"/>
                    <a:pt x="67" y="220"/>
                    <a:pt x="69" y="219"/>
                  </a:cubicBezTo>
                  <a:cubicBezTo>
                    <a:pt x="71" y="218"/>
                    <a:pt x="71" y="216"/>
                    <a:pt x="71" y="213"/>
                  </a:cubicBezTo>
                  <a:cubicBezTo>
                    <a:pt x="71" y="210"/>
                    <a:pt x="71" y="205"/>
                    <a:pt x="75" y="205"/>
                  </a:cubicBezTo>
                  <a:cubicBezTo>
                    <a:pt x="78" y="204"/>
                    <a:pt x="79" y="203"/>
                    <a:pt x="77" y="202"/>
                  </a:cubicBezTo>
                  <a:cubicBezTo>
                    <a:pt x="75" y="201"/>
                    <a:pt x="74" y="199"/>
                    <a:pt x="77" y="199"/>
                  </a:cubicBezTo>
                  <a:cubicBezTo>
                    <a:pt x="81" y="198"/>
                    <a:pt x="79" y="201"/>
                    <a:pt x="82" y="201"/>
                  </a:cubicBezTo>
                  <a:cubicBezTo>
                    <a:pt x="84" y="201"/>
                    <a:pt x="88" y="197"/>
                    <a:pt x="85" y="195"/>
                  </a:cubicBezTo>
                  <a:cubicBezTo>
                    <a:pt x="82" y="192"/>
                    <a:pt x="81" y="196"/>
                    <a:pt x="79" y="196"/>
                  </a:cubicBezTo>
                  <a:cubicBezTo>
                    <a:pt x="78" y="197"/>
                    <a:pt x="76" y="194"/>
                    <a:pt x="75" y="194"/>
                  </a:cubicBezTo>
                  <a:cubicBezTo>
                    <a:pt x="73" y="194"/>
                    <a:pt x="74" y="190"/>
                    <a:pt x="74" y="188"/>
                  </a:cubicBezTo>
                  <a:cubicBezTo>
                    <a:pt x="73" y="186"/>
                    <a:pt x="72" y="182"/>
                    <a:pt x="73" y="180"/>
                  </a:cubicBezTo>
                  <a:cubicBezTo>
                    <a:pt x="75" y="178"/>
                    <a:pt x="81" y="183"/>
                    <a:pt x="87" y="184"/>
                  </a:cubicBezTo>
                  <a:cubicBezTo>
                    <a:pt x="92" y="184"/>
                    <a:pt x="96" y="181"/>
                    <a:pt x="96" y="179"/>
                  </a:cubicBezTo>
                  <a:cubicBezTo>
                    <a:pt x="96" y="177"/>
                    <a:pt x="94" y="173"/>
                    <a:pt x="97" y="171"/>
                  </a:cubicBezTo>
                  <a:cubicBezTo>
                    <a:pt x="100" y="168"/>
                    <a:pt x="98" y="168"/>
                    <a:pt x="97" y="165"/>
                  </a:cubicBezTo>
                  <a:cubicBezTo>
                    <a:pt x="96" y="162"/>
                    <a:pt x="98" y="160"/>
                    <a:pt x="100" y="161"/>
                  </a:cubicBezTo>
                  <a:cubicBezTo>
                    <a:pt x="101" y="163"/>
                    <a:pt x="112" y="162"/>
                    <a:pt x="121" y="160"/>
                  </a:cubicBezTo>
                  <a:cubicBezTo>
                    <a:pt x="130" y="158"/>
                    <a:pt x="137" y="155"/>
                    <a:pt x="137" y="152"/>
                  </a:cubicBezTo>
                  <a:cubicBezTo>
                    <a:pt x="138" y="150"/>
                    <a:pt x="144" y="143"/>
                    <a:pt x="145" y="141"/>
                  </a:cubicBezTo>
                  <a:cubicBezTo>
                    <a:pt x="146" y="139"/>
                    <a:pt x="145" y="136"/>
                    <a:pt x="141" y="136"/>
                  </a:cubicBezTo>
                  <a:cubicBezTo>
                    <a:pt x="138" y="135"/>
                    <a:pt x="138" y="131"/>
                    <a:pt x="140" y="128"/>
                  </a:cubicBezTo>
                  <a:cubicBezTo>
                    <a:pt x="142" y="126"/>
                    <a:pt x="139" y="124"/>
                    <a:pt x="135" y="123"/>
                  </a:cubicBezTo>
                  <a:cubicBezTo>
                    <a:pt x="132" y="123"/>
                    <a:pt x="126" y="120"/>
                    <a:pt x="129" y="117"/>
                  </a:cubicBezTo>
                  <a:cubicBezTo>
                    <a:pt x="131" y="116"/>
                    <a:pt x="132" y="116"/>
                    <a:pt x="132" y="117"/>
                  </a:cubicBezTo>
                  <a:cubicBezTo>
                    <a:pt x="133" y="116"/>
                    <a:pt x="133" y="114"/>
                    <a:pt x="133" y="113"/>
                  </a:cubicBezTo>
                  <a:cubicBezTo>
                    <a:pt x="132" y="113"/>
                    <a:pt x="130" y="114"/>
                    <a:pt x="131" y="108"/>
                  </a:cubicBezTo>
                  <a:cubicBezTo>
                    <a:pt x="131" y="103"/>
                    <a:pt x="133" y="104"/>
                    <a:pt x="133" y="97"/>
                  </a:cubicBezTo>
                  <a:cubicBezTo>
                    <a:pt x="133" y="91"/>
                    <a:pt x="136" y="87"/>
                    <a:pt x="136" y="83"/>
                  </a:cubicBezTo>
                  <a:cubicBezTo>
                    <a:pt x="136" y="79"/>
                    <a:pt x="142" y="75"/>
                    <a:pt x="146" y="69"/>
                  </a:cubicBezTo>
                  <a:cubicBezTo>
                    <a:pt x="149" y="63"/>
                    <a:pt x="157" y="56"/>
                    <a:pt x="160" y="54"/>
                  </a:cubicBezTo>
                  <a:cubicBezTo>
                    <a:pt x="163" y="52"/>
                    <a:pt x="170" y="50"/>
                    <a:pt x="170" y="48"/>
                  </a:cubicBezTo>
                  <a:cubicBezTo>
                    <a:pt x="171" y="46"/>
                    <a:pt x="170" y="36"/>
                    <a:pt x="169" y="3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2527058" y="4656825"/>
              <a:ext cx="130559" cy="723532"/>
            </a:xfrm>
            <a:custGeom>
              <a:avLst/>
              <a:gdLst>
                <a:gd name="T0" fmla="*/ 30 w 75"/>
                <a:gd name="T1" fmla="*/ 324 h 380"/>
                <a:gd name="T2" fmla="*/ 20 w 75"/>
                <a:gd name="T3" fmla="*/ 308 h 380"/>
                <a:gd name="T4" fmla="*/ 28 w 75"/>
                <a:gd name="T5" fmla="*/ 290 h 380"/>
                <a:gd name="T6" fmla="*/ 35 w 75"/>
                <a:gd name="T7" fmla="*/ 272 h 380"/>
                <a:gd name="T8" fmla="*/ 38 w 75"/>
                <a:gd name="T9" fmla="*/ 258 h 380"/>
                <a:gd name="T10" fmla="*/ 33 w 75"/>
                <a:gd name="T11" fmla="*/ 245 h 380"/>
                <a:gd name="T12" fmla="*/ 34 w 75"/>
                <a:gd name="T13" fmla="*/ 223 h 380"/>
                <a:gd name="T14" fmla="*/ 37 w 75"/>
                <a:gd name="T15" fmla="*/ 206 h 380"/>
                <a:gd name="T16" fmla="*/ 40 w 75"/>
                <a:gd name="T17" fmla="*/ 191 h 380"/>
                <a:gd name="T18" fmla="*/ 46 w 75"/>
                <a:gd name="T19" fmla="*/ 161 h 380"/>
                <a:gd name="T20" fmla="*/ 49 w 75"/>
                <a:gd name="T21" fmla="*/ 141 h 380"/>
                <a:gd name="T22" fmla="*/ 49 w 75"/>
                <a:gd name="T23" fmla="*/ 117 h 380"/>
                <a:gd name="T24" fmla="*/ 56 w 75"/>
                <a:gd name="T25" fmla="*/ 96 h 380"/>
                <a:gd name="T26" fmla="*/ 63 w 75"/>
                <a:gd name="T27" fmla="*/ 79 h 380"/>
                <a:gd name="T28" fmla="*/ 72 w 75"/>
                <a:gd name="T29" fmla="*/ 57 h 380"/>
                <a:gd name="T30" fmla="*/ 67 w 75"/>
                <a:gd name="T31" fmla="*/ 39 h 380"/>
                <a:gd name="T32" fmla="*/ 62 w 75"/>
                <a:gd name="T33" fmla="*/ 18 h 380"/>
                <a:gd name="T34" fmla="*/ 53 w 75"/>
                <a:gd name="T35" fmla="*/ 1 h 380"/>
                <a:gd name="T36" fmla="*/ 48 w 75"/>
                <a:gd name="T37" fmla="*/ 17 h 380"/>
                <a:gd name="T38" fmla="*/ 46 w 75"/>
                <a:gd name="T39" fmla="*/ 56 h 380"/>
                <a:gd name="T40" fmla="*/ 39 w 75"/>
                <a:gd name="T41" fmla="*/ 95 h 380"/>
                <a:gd name="T42" fmla="*/ 36 w 75"/>
                <a:gd name="T43" fmla="*/ 122 h 380"/>
                <a:gd name="T44" fmla="*/ 31 w 75"/>
                <a:gd name="T45" fmla="*/ 156 h 380"/>
                <a:gd name="T46" fmla="*/ 19 w 75"/>
                <a:gd name="T47" fmla="*/ 187 h 380"/>
                <a:gd name="T48" fmla="*/ 18 w 75"/>
                <a:gd name="T49" fmla="*/ 213 h 380"/>
                <a:gd name="T50" fmla="*/ 13 w 75"/>
                <a:gd name="T51" fmla="*/ 238 h 380"/>
                <a:gd name="T52" fmla="*/ 24 w 75"/>
                <a:gd name="T53" fmla="*/ 225 h 380"/>
                <a:gd name="T54" fmla="*/ 26 w 75"/>
                <a:gd name="T55" fmla="*/ 239 h 380"/>
                <a:gd name="T56" fmla="*/ 22 w 75"/>
                <a:gd name="T57" fmla="*/ 255 h 380"/>
                <a:gd name="T58" fmla="*/ 18 w 75"/>
                <a:gd name="T59" fmla="*/ 266 h 380"/>
                <a:gd name="T60" fmla="*/ 17 w 75"/>
                <a:gd name="T61" fmla="*/ 264 h 380"/>
                <a:gd name="T62" fmla="*/ 11 w 75"/>
                <a:gd name="T63" fmla="*/ 266 h 380"/>
                <a:gd name="T64" fmla="*/ 2 w 75"/>
                <a:gd name="T65" fmla="*/ 279 h 380"/>
                <a:gd name="T66" fmla="*/ 12 w 75"/>
                <a:gd name="T67" fmla="*/ 280 h 380"/>
                <a:gd name="T68" fmla="*/ 18 w 75"/>
                <a:gd name="T69" fmla="*/ 290 h 380"/>
                <a:gd name="T70" fmla="*/ 8 w 75"/>
                <a:gd name="T71" fmla="*/ 293 h 380"/>
                <a:gd name="T72" fmla="*/ 10 w 75"/>
                <a:gd name="T73" fmla="*/ 299 h 380"/>
                <a:gd name="T74" fmla="*/ 4 w 75"/>
                <a:gd name="T75" fmla="*/ 308 h 380"/>
                <a:gd name="T76" fmla="*/ 11 w 75"/>
                <a:gd name="T77" fmla="*/ 310 h 380"/>
                <a:gd name="T78" fmla="*/ 12 w 75"/>
                <a:gd name="T79" fmla="*/ 319 h 380"/>
                <a:gd name="T80" fmla="*/ 7 w 75"/>
                <a:gd name="T81" fmla="*/ 329 h 380"/>
                <a:gd name="T82" fmla="*/ 17 w 75"/>
                <a:gd name="T83" fmla="*/ 331 h 380"/>
                <a:gd name="T84" fmla="*/ 21 w 75"/>
                <a:gd name="T85" fmla="*/ 334 h 380"/>
                <a:gd name="T86" fmla="*/ 17 w 75"/>
                <a:gd name="T87" fmla="*/ 344 h 380"/>
                <a:gd name="T88" fmla="*/ 30 w 75"/>
                <a:gd name="T89" fmla="*/ 345 h 380"/>
                <a:gd name="T90" fmla="*/ 21 w 75"/>
                <a:gd name="T91" fmla="*/ 352 h 380"/>
                <a:gd name="T92" fmla="*/ 32 w 75"/>
                <a:gd name="T93" fmla="*/ 350 h 380"/>
                <a:gd name="T94" fmla="*/ 19 w 75"/>
                <a:gd name="T95" fmla="*/ 359 h 380"/>
                <a:gd name="T96" fmla="*/ 30 w 75"/>
                <a:gd name="T97" fmla="*/ 360 h 380"/>
                <a:gd name="T98" fmla="*/ 48 w 75"/>
                <a:gd name="T99" fmla="*/ 344 h 380"/>
                <a:gd name="T100" fmla="*/ 53 w 75"/>
                <a:gd name="T101" fmla="*/ 353 h 380"/>
                <a:gd name="T102" fmla="*/ 45 w 75"/>
                <a:gd name="T103" fmla="*/ 356 h 380"/>
                <a:gd name="T104" fmla="*/ 37 w 75"/>
                <a:gd name="T105" fmla="*/ 363 h 380"/>
                <a:gd name="T106" fmla="*/ 43 w 75"/>
                <a:gd name="T107" fmla="*/ 375 h 380"/>
                <a:gd name="T108" fmla="*/ 55 w 75"/>
                <a:gd name="T109" fmla="*/ 373 h 380"/>
                <a:gd name="T110" fmla="*/ 68 w 75"/>
                <a:gd name="T111" fmla="*/ 374 h 380"/>
                <a:gd name="T112" fmla="*/ 61 w 75"/>
                <a:gd name="T113" fmla="*/ 372 h 380"/>
                <a:gd name="T114" fmla="*/ 53 w 75"/>
                <a:gd name="T115" fmla="*/ 341 h 380"/>
                <a:gd name="T116" fmla="*/ 35 w 75"/>
                <a:gd name="T117" fmla="*/ 33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5" h="380">
                  <a:moveTo>
                    <a:pt x="35" y="337"/>
                  </a:moveTo>
                  <a:cubicBezTo>
                    <a:pt x="33" y="338"/>
                    <a:pt x="32" y="334"/>
                    <a:pt x="31" y="334"/>
                  </a:cubicBezTo>
                  <a:cubicBezTo>
                    <a:pt x="29" y="334"/>
                    <a:pt x="29" y="327"/>
                    <a:pt x="30" y="324"/>
                  </a:cubicBezTo>
                  <a:cubicBezTo>
                    <a:pt x="31" y="321"/>
                    <a:pt x="24" y="323"/>
                    <a:pt x="22" y="322"/>
                  </a:cubicBezTo>
                  <a:cubicBezTo>
                    <a:pt x="20" y="321"/>
                    <a:pt x="23" y="319"/>
                    <a:pt x="21" y="316"/>
                  </a:cubicBezTo>
                  <a:cubicBezTo>
                    <a:pt x="18" y="314"/>
                    <a:pt x="20" y="310"/>
                    <a:pt x="20" y="308"/>
                  </a:cubicBezTo>
                  <a:cubicBezTo>
                    <a:pt x="21" y="307"/>
                    <a:pt x="22" y="303"/>
                    <a:pt x="25" y="303"/>
                  </a:cubicBezTo>
                  <a:cubicBezTo>
                    <a:pt x="28" y="303"/>
                    <a:pt x="26" y="299"/>
                    <a:pt x="28" y="297"/>
                  </a:cubicBezTo>
                  <a:cubicBezTo>
                    <a:pt x="31" y="295"/>
                    <a:pt x="26" y="292"/>
                    <a:pt x="28" y="290"/>
                  </a:cubicBezTo>
                  <a:cubicBezTo>
                    <a:pt x="31" y="289"/>
                    <a:pt x="28" y="285"/>
                    <a:pt x="32" y="285"/>
                  </a:cubicBezTo>
                  <a:cubicBezTo>
                    <a:pt x="35" y="284"/>
                    <a:pt x="32" y="280"/>
                    <a:pt x="34" y="279"/>
                  </a:cubicBezTo>
                  <a:cubicBezTo>
                    <a:pt x="37" y="278"/>
                    <a:pt x="34" y="275"/>
                    <a:pt x="35" y="272"/>
                  </a:cubicBezTo>
                  <a:cubicBezTo>
                    <a:pt x="35" y="269"/>
                    <a:pt x="33" y="267"/>
                    <a:pt x="36" y="266"/>
                  </a:cubicBezTo>
                  <a:cubicBezTo>
                    <a:pt x="39" y="265"/>
                    <a:pt x="37" y="262"/>
                    <a:pt x="35" y="260"/>
                  </a:cubicBezTo>
                  <a:cubicBezTo>
                    <a:pt x="32" y="258"/>
                    <a:pt x="35" y="258"/>
                    <a:pt x="38" y="258"/>
                  </a:cubicBezTo>
                  <a:cubicBezTo>
                    <a:pt x="41" y="258"/>
                    <a:pt x="39" y="254"/>
                    <a:pt x="37" y="255"/>
                  </a:cubicBezTo>
                  <a:cubicBezTo>
                    <a:pt x="34" y="256"/>
                    <a:pt x="32" y="253"/>
                    <a:pt x="34" y="250"/>
                  </a:cubicBezTo>
                  <a:cubicBezTo>
                    <a:pt x="36" y="248"/>
                    <a:pt x="32" y="247"/>
                    <a:pt x="33" y="245"/>
                  </a:cubicBezTo>
                  <a:cubicBezTo>
                    <a:pt x="34" y="244"/>
                    <a:pt x="34" y="242"/>
                    <a:pt x="32" y="241"/>
                  </a:cubicBezTo>
                  <a:cubicBezTo>
                    <a:pt x="31" y="240"/>
                    <a:pt x="32" y="232"/>
                    <a:pt x="33" y="232"/>
                  </a:cubicBezTo>
                  <a:cubicBezTo>
                    <a:pt x="35" y="231"/>
                    <a:pt x="34" y="225"/>
                    <a:pt x="34" y="223"/>
                  </a:cubicBezTo>
                  <a:cubicBezTo>
                    <a:pt x="34" y="221"/>
                    <a:pt x="32" y="219"/>
                    <a:pt x="32" y="217"/>
                  </a:cubicBezTo>
                  <a:cubicBezTo>
                    <a:pt x="32" y="215"/>
                    <a:pt x="34" y="215"/>
                    <a:pt x="34" y="211"/>
                  </a:cubicBezTo>
                  <a:cubicBezTo>
                    <a:pt x="34" y="207"/>
                    <a:pt x="35" y="206"/>
                    <a:pt x="37" y="206"/>
                  </a:cubicBezTo>
                  <a:cubicBezTo>
                    <a:pt x="38" y="205"/>
                    <a:pt x="37" y="201"/>
                    <a:pt x="37" y="199"/>
                  </a:cubicBezTo>
                  <a:cubicBezTo>
                    <a:pt x="37" y="197"/>
                    <a:pt x="41" y="199"/>
                    <a:pt x="42" y="196"/>
                  </a:cubicBezTo>
                  <a:cubicBezTo>
                    <a:pt x="42" y="193"/>
                    <a:pt x="39" y="193"/>
                    <a:pt x="40" y="191"/>
                  </a:cubicBezTo>
                  <a:cubicBezTo>
                    <a:pt x="40" y="189"/>
                    <a:pt x="40" y="186"/>
                    <a:pt x="40" y="180"/>
                  </a:cubicBezTo>
                  <a:cubicBezTo>
                    <a:pt x="40" y="175"/>
                    <a:pt x="44" y="173"/>
                    <a:pt x="46" y="172"/>
                  </a:cubicBezTo>
                  <a:cubicBezTo>
                    <a:pt x="48" y="170"/>
                    <a:pt x="44" y="162"/>
                    <a:pt x="46" y="161"/>
                  </a:cubicBezTo>
                  <a:cubicBezTo>
                    <a:pt x="48" y="160"/>
                    <a:pt x="47" y="156"/>
                    <a:pt x="48" y="155"/>
                  </a:cubicBezTo>
                  <a:cubicBezTo>
                    <a:pt x="50" y="154"/>
                    <a:pt x="50" y="151"/>
                    <a:pt x="51" y="148"/>
                  </a:cubicBezTo>
                  <a:cubicBezTo>
                    <a:pt x="52" y="145"/>
                    <a:pt x="49" y="143"/>
                    <a:pt x="49" y="141"/>
                  </a:cubicBezTo>
                  <a:cubicBezTo>
                    <a:pt x="49" y="138"/>
                    <a:pt x="48" y="135"/>
                    <a:pt x="46" y="132"/>
                  </a:cubicBezTo>
                  <a:cubicBezTo>
                    <a:pt x="44" y="129"/>
                    <a:pt x="44" y="123"/>
                    <a:pt x="46" y="123"/>
                  </a:cubicBezTo>
                  <a:cubicBezTo>
                    <a:pt x="47" y="123"/>
                    <a:pt x="47" y="117"/>
                    <a:pt x="49" y="117"/>
                  </a:cubicBezTo>
                  <a:cubicBezTo>
                    <a:pt x="52" y="116"/>
                    <a:pt x="51" y="112"/>
                    <a:pt x="49" y="108"/>
                  </a:cubicBezTo>
                  <a:cubicBezTo>
                    <a:pt x="48" y="105"/>
                    <a:pt x="52" y="106"/>
                    <a:pt x="52" y="104"/>
                  </a:cubicBezTo>
                  <a:cubicBezTo>
                    <a:pt x="52" y="101"/>
                    <a:pt x="53" y="97"/>
                    <a:pt x="56" y="96"/>
                  </a:cubicBezTo>
                  <a:cubicBezTo>
                    <a:pt x="58" y="95"/>
                    <a:pt x="58" y="91"/>
                    <a:pt x="58" y="89"/>
                  </a:cubicBezTo>
                  <a:cubicBezTo>
                    <a:pt x="58" y="87"/>
                    <a:pt x="61" y="86"/>
                    <a:pt x="63" y="85"/>
                  </a:cubicBezTo>
                  <a:cubicBezTo>
                    <a:pt x="65" y="83"/>
                    <a:pt x="60" y="81"/>
                    <a:pt x="63" y="79"/>
                  </a:cubicBezTo>
                  <a:cubicBezTo>
                    <a:pt x="66" y="78"/>
                    <a:pt x="61" y="71"/>
                    <a:pt x="62" y="70"/>
                  </a:cubicBezTo>
                  <a:cubicBezTo>
                    <a:pt x="64" y="69"/>
                    <a:pt x="62" y="66"/>
                    <a:pt x="63" y="64"/>
                  </a:cubicBezTo>
                  <a:cubicBezTo>
                    <a:pt x="63" y="62"/>
                    <a:pt x="71" y="58"/>
                    <a:pt x="72" y="57"/>
                  </a:cubicBezTo>
                  <a:cubicBezTo>
                    <a:pt x="73" y="55"/>
                    <a:pt x="74" y="51"/>
                    <a:pt x="74" y="47"/>
                  </a:cubicBezTo>
                  <a:cubicBezTo>
                    <a:pt x="71" y="48"/>
                    <a:pt x="69" y="49"/>
                    <a:pt x="69" y="48"/>
                  </a:cubicBezTo>
                  <a:cubicBezTo>
                    <a:pt x="68" y="47"/>
                    <a:pt x="69" y="41"/>
                    <a:pt x="67" y="39"/>
                  </a:cubicBezTo>
                  <a:cubicBezTo>
                    <a:pt x="64" y="37"/>
                    <a:pt x="66" y="32"/>
                    <a:pt x="64" y="31"/>
                  </a:cubicBezTo>
                  <a:cubicBezTo>
                    <a:pt x="61" y="30"/>
                    <a:pt x="59" y="26"/>
                    <a:pt x="61" y="24"/>
                  </a:cubicBezTo>
                  <a:cubicBezTo>
                    <a:pt x="63" y="23"/>
                    <a:pt x="61" y="20"/>
                    <a:pt x="62" y="18"/>
                  </a:cubicBezTo>
                  <a:cubicBezTo>
                    <a:pt x="64" y="17"/>
                    <a:pt x="61" y="17"/>
                    <a:pt x="59" y="14"/>
                  </a:cubicBezTo>
                  <a:cubicBezTo>
                    <a:pt x="56" y="11"/>
                    <a:pt x="60" y="7"/>
                    <a:pt x="57" y="5"/>
                  </a:cubicBezTo>
                  <a:cubicBezTo>
                    <a:pt x="54" y="3"/>
                    <a:pt x="54" y="0"/>
                    <a:pt x="53" y="1"/>
                  </a:cubicBezTo>
                  <a:cubicBezTo>
                    <a:pt x="52" y="2"/>
                    <a:pt x="52" y="6"/>
                    <a:pt x="50" y="8"/>
                  </a:cubicBezTo>
                  <a:cubicBezTo>
                    <a:pt x="49" y="8"/>
                    <a:pt x="49" y="8"/>
                    <a:pt x="48" y="9"/>
                  </a:cubicBezTo>
                  <a:cubicBezTo>
                    <a:pt x="48" y="11"/>
                    <a:pt x="47" y="15"/>
                    <a:pt x="48" y="17"/>
                  </a:cubicBezTo>
                  <a:cubicBezTo>
                    <a:pt x="49" y="19"/>
                    <a:pt x="50" y="33"/>
                    <a:pt x="49" y="38"/>
                  </a:cubicBezTo>
                  <a:cubicBezTo>
                    <a:pt x="47" y="44"/>
                    <a:pt x="46" y="48"/>
                    <a:pt x="45" y="51"/>
                  </a:cubicBezTo>
                  <a:cubicBezTo>
                    <a:pt x="44" y="54"/>
                    <a:pt x="48" y="54"/>
                    <a:pt x="46" y="56"/>
                  </a:cubicBezTo>
                  <a:cubicBezTo>
                    <a:pt x="45" y="57"/>
                    <a:pt x="45" y="61"/>
                    <a:pt x="45" y="67"/>
                  </a:cubicBezTo>
                  <a:cubicBezTo>
                    <a:pt x="45" y="73"/>
                    <a:pt x="42" y="83"/>
                    <a:pt x="42" y="86"/>
                  </a:cubicBezTo>
                  <a:cubicBezTo>
                    <a:pt x="41" y="89"/>
                    <a:pt x="39" y="92"/>
                    <a:pt x="39" y="95"/>
                  </a:cubicBezTo>
                  <a:cubicBezTo>
                    <a:pt x="40" y="99"/>
                    <a:pt x="38" y="101"/>
                    <a:pt x="36" y="102"/>
                  </a:cubicBezTo>
                  <a:cubicBezTo>
                    <a:pt x="34" y="104"/>
                    <a:pt x="39" y="109"/>
                    <a:pt x="39" y="112"/>
                  </a:cubicBezTo>
                  <a:cubicBezTo>
                    <a:pt x="39" y="115"/>
                    <a:pt x="35" y="117"/>
                    <a:pt x="36" y="122"/>
                  </a:cubicBezTo>
                  <a:cubicBezTo>
                    <a:pt x="37" y="128"/>
                    <a:pt x="36" y="138"/>
                    <a:pt x="36" y="140"/>
                  </a:cubicBezTo>
                  <a:cubicBezTo>
                    <a:pt x="36" y="142"/>
                    <a:pt x="33" y="142"/>
                    <a:pt x="34" y="146"/>
                  </a:cubicBezTo>
                  <a:cubicBezTo>
                    <a:pt x="34" y="150"/>
                    <a:pt x="31" y="151"/>
                    <a:pt x="31" y="156"/>
                  </a:cubicBezTo>
                  <a:cubicBezTo>
                    <a:pt x="30" y="162"/>
                    <a:pt x="26" y="170"/>
                    <a:pt x="24" y="174"/>
                  </a:cubicBezTo>
                  <a:cubicBezTo>
                    <a:pt x="23" y="179"/>
                    <a:pt x="23" y="181"/>
                    <a:pt x="20" y="181"/>
                  </a:cubicBezTo>
                  <a:cubicBezTo>
                    <a:pt x="18" y="181"/>
                    <a:pt x="18" y="183"/>
                    <a:pt x="19" y="187"/>
                  </a:cubicBezTo>
                  <a:cubicBezTo>
                    <a:pt x="21" y="191"/>
                    <a:pt x="18" y="194"/>
                    <a:pt x="20" y="198"/>
                  </a:cubicBezTo>
                  <a:cubicBezTo>
                    <a:pt x="23" y="201"/>
                    <a:pt x="22" y="203"/>
                    <a:pt x="21" y="206"/>
                  </a:cubicBezTo>
                  <a:cubicBezTo>
                    <a:pt x="20" y="210"/>
                    <a:pt x="18" y="210"/>
                    <a:pt x="18" y="213"/>
                  </a:cubicBezTo>
                  <a:cubicBezTo>
                    <a:pt x="18" y="217"/>
                    <a:pt x="16" y="220"/>
                    <a:pt x="17" y="223"/>
                  </a:cubicBezTo>
                  <a:cubicBezTo>
                    <a:pt x="18" y="227"/>
                    <a:pt x="18" y="228"/>
                    <a:pt x="16" y="228"/>
                  </a:cubicBezTo>
                  <a:cubicBezTo>
                    <a:pt x="14" y="228"/>
                    <a:pt x="13" y="231"/>
                    <a:pt x="13" y="238"/>
                  </a:cubicBezTo>
                  <a:cubicBezTo>
                    <a:pt x="12" y="244"/>
                    <a:pt x="12" y="244"/>
                    <a:pt x="17" y="243"/>
                  </a:cubicBezTo>
                  <a:cubicBezTo>
                    <a:pt x="21" y="243"/>
                    <a:pt x="18" y="228"/>
                    <a:pt x="20" y="228"/>
                  </a:cubicBezTo>
                  <a:cubicBezTo>
                    <a:pt x="23" y="228"/>
                    <a:pt x="21" y="226"/>
                    <a:pt x="24" y="225"/>
                  </a:cubicBezTo>
                  <a:cubicBezTo>
                    <a:pt x="26" y="224"/>
                    <a:pt x="24" y="227"/>
                    <a:pt x="26" y="228"/>
                  </a:cubicBezTo>
                  <a:cubicBezTo>
                    <a:pt x="28" y="229"/>
                    <a:pt x="29" y="230"/>
                    <a:pt x="26" y="232"/>
                  </a:cubicBezTo>
                  <a:cubicBezTo>
                    <a:pt x="24" y="233"/>
                    <a:pt x="27" y="237"/>
                    <a:pt x="26" y="239"/>
                  </a:cubicBezTo>
                  <a:cubicBezTo>
                    <a:pt x="24" y="241"/>
                    <a:pt x="22" y="243"/>
                    <a:pt x="24" y="246"/>
                  </a:cubicBezTo>
                  <a:cubicBezTo>
                    <a:pt x="25" y="248"/>
                    <a:pt x="22" y="248"/>
                    <a:pt x="22" y="251"/>
                  </a:cubicBezTo>
                  <a:cubicBezTo>
                    <a:pt x="22" y="254"/>
                    <a:pt x="24" y="254"/>
                    <a:pt x="22" y="255"/>
                  </a:cubicBezTo>
                  <a:cubicBezTo>
                    <a:pt x="21" y="256"/>
                    <a:pt x="24" y="258"/>
                    <a:pt x="22" y="259"/>
                  </a:cubicBezTo>
                  <a:cubicBezTo>
                    <a:pt x="20" y="259"/>
                    <a:pt x="21" y="261"/>
                    <a:pt x="23" y="264"/>
                  </a:cubicBezTo>
                  <a:cubicBezTo>
                    <a:pt x="24" y="266"/>
                    <a:pt x="20" y="265"/>
                    <a:pt x="18" y="266"/>
                  </a:cubicBezTo>
                  <a:cubicBezTo>
                    <a:pt x="16" y="268"/>
                    <a:pt x="20" y="270"/>
                    <a:pt x="19" y="272"/>
                  </a:cubicBezTo>
                  <a:cubicBezTo>
                    <a:pt x="18" y="274"/>
                    <a:pt x="15" y="271"/>
                    <a:pt x="14" y="269"/>
                  </a:cubicBezTo>
                  <a:cubicBezTo>
                    <a:pt x="12" y="268"/>
                    <a:pt x="16" y="266"/>
                    <a:pt x="17" y="264"/>
                  </a:cubicBezTo>
                  <a:cubicBezTo>
                    <a:pt x="19" y="262"/>
                    <a:pt x="16" y="257"/>
                    <a:pt x="13" y="258"/>
                  </a:cubicBezTo>
                  <a:cubicBezTo>
                    <a:pt x="10" y="259"/>
                    <a:pt x="16" y="262"/>
                    <a:pt x="16" y="264"/>
                  </a:cubicBezTo>
                  <a:cubicBezTo>
                    <a:pt x="16" y="267"/>
                    <a:pt x="11" y="264"/>
                    <a:pt x="11" y="266"/>
                  </a:cubicBezTo>
                  <a:cubicBezTo>
                    <a:pt x="11" y="269"/>
                    <a:pt x="8" y="268"/>
                    <a:pt x="6" y="270"/>
                  </a:cubicBezTo>
                  <a:cubicBezTo>
                    <a:pt x="5" y="272"/>
                    <a:pt x="9" y="274"/>
                    <a:pt x="7" y="274"/>
                  </a:cubicBezTo>
                  <a:cubicBezTo>
                    <a:pt x="5" y="275"/>
                    <a:pt x="2" y="277"/>
                    <a:pt x="2" y="279"/>
                  </a:cubicBezTo>
                  <a:cubicBezTo>
                    <a:pt x="1" y="281"/>
                    <a:pt x="4" y="281"/>
                    <a:pt x="4" y="280"/>
                  </a:cubicBezTo>
                  <a:cubicBezTo>
                    <a:pt x="4" y="278"/>
                    <a:pt x="7" y="277"/>
                    <a:pt x="7" y="280"/>
                  </a:cubicBezTo>
                  <a:cubicBezTo>
                    <a:pt x="8" y="282"/>
                    <a:pt x="10" y="280"/>
                    <a:pt x="12" y="280"/>
                  </a:cubicBezTo>
                  <a:cubicBezTo>
                    <a:pt x="15" y="281"/>
                    <a:pt x="15" y="285"/>
                    <a:pt x="13" y="284"/>
                  </a:cubicBezTo>
                  <a:cubicBezTo>
                    <a:pt x="12" y="284"/>
                    <a:pt x="10" y="287"/>
                    <a:pt x="10" y="290"/>
                  </a:cubicBezTo>
                  <a:cubicBezTo>
                    <a:pt x="11" y="292"/>
                    <a:pt x="16" y="290"/>
                    <a:pt x="18" y="290"/>
                  </a:cubicBezTo>
                  <a:cubicBezTo>
                    <a:pt x="21" y="291"/>
                    <a:pt x="20" y="295"/>
                    <a:pt x="18" y="294"/>
                  </a:cubicBezTo>
                  <a:cubicBezTo>
                    <a:pt x="17" y="292"/>
                    <a:pt x="14" y="290"/>
                    <a:pt x="13" y="292"/>
                  </a:cubicBezTo>
                  <a:cubicBezTo>
                    <a:pt x="12" y="295"/>
                    <a:pt x="10" y="294"/>
                    <a:pt x="8" y="293"/>
                  </a:cubicBezTo>
                  <a:cubicBezTo>
                    <a:pt x="6" y="292"/>
                    <a:pt x="0" y="296"/>
                    <a:pt x="2" y="297"/>
                  </a:cubicBezTo>
                  <a:cubicBezTo>
                    <a:pt x="4" y="299"/>
                    <a:pt x="4" y="301"/>
                    <a:pt x="5" y="301"/>
                  </a:cubicBezTo>
                  <a:cubicBezTo>
                    <a:pt x="7" y="301"/>
                    <a:pt x="9" y="300"/>
                    <a:pt x="10" y="299"/>
                  </a:cubicBezTo>
                  <a:cubicBezTo>
                    <a:pt x="10" y="297"/>
                    <a:pt x="13" y="296"/>
                    <a:pt x="13" y="299"/>
                  </a:cubicBezTo>
                  <a:cubicBezTo>
                    <a:pt x="13" y="302"/>
                    <a:pt x="10" y="301"/>
                    <a:pt x="9" y="303"/>
                  </a:cubicBezTo>
                  <a:cubicBezTo>
                    <a:pt x="8" y="304"/>
                    <a:pt x="7" y="306"/>
                    <a:pt x="4" y="308"/>
                  </a:cubicBezTo>
                  <a:cubicBezTo>
                    <a:pt x="2" y="309"/>
                    <a:pt x="4" y="312"/>
                    <a:pt x="6" y="311"/>
                  </a:cubicBezTo>
                  <a:cubicBezTo>
                    <a:pt x="8" y="310"/>
                    <a:pt x="6" y="313"/>
                    <a:pt x="8" y="314"/>
                  </a:cubicBezTo>
                  <a:cubicBezTo>
                    <a:pt x="11" y="314"/>
                    <a:pt x="11" y="312"/>
                    <a:pt x="11" y="310"/>
                  </a:cubicBezTo>
                  <a:cubicBezTo>
                    <a:pt x="10" y="308"/>
                    <a:pt x="12" y="304"/>
                    <a:pt x="14" y="306"/>
                  </a:cubicBezTo>
                  <a:cubicBezTo>
                    <a:pt x="17" y="308"/>
                    <a:pt x="13" y="311"/>
                    <a:pt x="13" y="312"/>
                  </a:cubicBezTo>
                  <a:cubicBezTo>
                    <a:pt x="13" y="314"/>
                    <a:pt x="12" y="317"/>
                    <a:pt x="12" y="319"/>
                  </a:cubicBezTo>
                  <a:cubicBezTo>
                    <a:pt x="12" y="321"/>
                    <a:pt x="10" y="320"/>
                    <a:pt x="10" y="322"/>
                  </a:cubicBezTo>
                  <a:cubicBezTo>
                    <a:pt x="10" y="324"/>
                    <a:pt x="4" y="323"/>
                    <a:pt x="7" y="324"/>
                  </a:cubicBezTo>
                  <a:cubicBezTo>
                    <a:pt x="9" y="326"/>
                    <a:pt x="5" y="328"/>
                    <a:pt x="7" y="329"/>
                  </a:cubicBezTo>
                  <a:cubicBezTo>
                    <a:pt x="8" y="331"/>
                    <a:pt x="9" y="327"/>
                    <a:pt x="11" y="328"/>
                  </a:cubicBezTo>
                  <a:cubicBezTo>
                    <a:pt x="13" y="329"/>
                    <a:pt x="13" y="329"/>
                    <a:pt x="16" y="328"/>
                  </a:cubicBezTo>
                  <a:cubicBezTo>
                    <a:pt x="18" y="327"/>
                    <a:pt x="20" y="330"/>
                    <a:pt x="17" y="331"/>
                  </a:cubicBezTo>
                  <a:cubicBezTo>
                    <a:pt x="15" y="332"/>
                    <a:pt x="12" y="334"/>
                    <a:pt x="13" y="335"/>
                  </a:cubicBezTo>
                  <a:cubicBezTo>
                    <a:pt x="14" y="335"/>
                    <a:pt x="18" y="333"/>
                    <a:pt x="18" y="335"/>
                  </a:cubicBezTo>
                  <a:cubicBezTo>
                    <a:pt x="19" y="338"/>
                    <a:pt x="21" y="337"/>
                    <a:pt x="21" y="334"/>
                  </a:cubicBezTo>
                  <a:cubicBezTo>
                    <a:pt x="21" y="332"/>
                    <a:pt x="26" y="334"/>
                    <a:pt x="27" y="336"/>
                  </a:cubicBezTo>
                  <a:cubicBezTo>
                    <a:pt x="27" y="339"/>
                    <a:pt x="22" y="340"/>
                    <a:pt x="19" y="339"/>
                  </a:cubicBezTo>
                  <a:cubicBezTo>
                    <a:pt x="16" y="339"/>
                    <a:pt x="15" y="342"/>
                    <a:pt x="17" y="344"/>
                  </a:cubicBezTo>
                  <a:cubicBezTo>
                    <a:pt x="18" y="347"/>
                    <a:pt x="21" y="344"/>
                    <a:pt x="23" y="342"/>
                  </a:cubicBezTo>
                  <a:cubicBezTo>
                    <a:pt x="25" y="340"/>
                    <a:pt x="35" y="341"/>
                    <a:pt x="36" y="343"/>
                  </a:cubicBezTo>
                  <a:cubicBezTo>
                    <a:pt x="36" y="345"/>
                    <a:pt x="31" y="343"/>
                    <a:pt x="30" y="345"/>
                  </a:cubicBezTo>
                  <a:cubicBezTo>
                    <a:pt x="30" y="346"/>
                    <a:pt x="26" y="347"/>
                    <a:pt x="25" y="346"/>
                  </a:cubicBezTo>
                  <a:cubicBezTo>
                    <a:pt x="25" y="344"/>
                    <a:pt x="21" y="346"/>
                    <a:pt x="21" y="349"/>
                  </a:cubicBezTo>
                  <a:cubicBezTo>
                    <a:pt x="20" y="351"/>
                    <a:pt x="17" y="351"/>
                    <a:pt x="21" y="352"/>
                  </a:cubicBezTo>
                  <a:cubicBezTo>
                    <a:pt x="24" y="353"/>
                    <a:pt x="23" y="348"/>
                    <a:pt x="28" y="349"/>
                  </a:cubicBezTo>
                  <a:cubicBezTo>
                    <a:pt x="34" y="349"/>
                    <a:pt x="36" y="344"/>
                    <a:pt x="38" y="347"/>
                  </a:cubicBezTo>
                  <a:cubicBezTo>
                    <a:pt x="39" y="350"/>
                    <a:pt x="34" y="352"/>
                    <a:pt x="32" y="350"/>
                  </a:cubicBezTo>
                  <a:cubicBezTo>
                    <a:pt x="30" y="349"/>
                    <a:pt x="27" y="352"/>
                    <a:pt x="27" y="355"/>
                  </a:cubicBezTo>
                  <a:cubicBezTo>
                    <a:pt x="27" y="357"/>
                    <a:pt x="21" y="354"/>
                    <a:pt x="18" y="353"/>
                  </a:cubicBezTo>
                  <a:cubicBezTo>
                    <a:pt x="15" y="353"/>
                    <a:pt x="17" y="356"/>
                    <a:pt x="19" y="359"/>
                  </a:cubicBezTo>
                  <a:cubicBezTo>
                    <a:pt x="22" y="362"/>
                    <a:pt x="23" y="359"/>
                    <a:pt x="27" y="361"/>
                  </a:cubicBezTo>
                  <a:cubicBezTo>
                    <a:pt x="30" y="363"/>
                    <a:pt x="30" y="365"/>
                    <a:pt x="32" y="363"/>
                  </a:cubicBezTo>
                  <a:cubicBezTo>
                    <a:pt x="34" y="361"/>
                    <a:pt x="32" y="361"/>
                    <a:pt x="30" y="360"/>
                  </a:cubicBezTo>
                  <a:cubicBezTo>
                    <a:pt x="29" y="359"/>
                    <a:pt x="30" y="356"/>
                    <a:pt x="34" y="358"/>
                  </a:cubicBezTo>
                  <a:cubicBezTo>
                    <a:pt x="37" y="359"/>
                    <a:pt x="41" y="356"/>
                    <a:pt x="40" y="352"/>
                  </a:cubicBezTo>
                  <a:cubicBezTo>
                    <a:pt x="39" y="347"/>
                    <a:pt x="44" y="345"/>
                    <a:pt x="48" y="344"/>
                  </a:cubicBezTo>
                  <a:cubicBezTo>
                    <a:pt x="52" y="342"/>
                    <a:pt x="50" y="347"/>
                    <a:pt x="47" y="348"/>
                  </a:cubicBezTo>
                  <a:cubicBezTo>
                    <a:pt x="44" y="349"/>
                    <a:pt x="43" y="350"/>
                    <a:pt x="45" y="353"/>
                  </a:cubicBezTo>
                  <a:cubicBezTo>
                    <a:pt x="48" y="355"/>
                    <a:pt x="51" y="351"/>
                    <a:pt x="53" y="353"/>
                  </a:cubicBezTo>
                  <a:cubicBezTo>
                    <a:pt x="55" y="355"/>
                    <a:pt x="49" y="355"/>
                    <a:pt x="48" y="357"/>
                  </a:cubicBezTo>
                  <a:cubicBezTo>
                    <a:pt x="47" y="359"/>
                    <a:pt x="52" y="361"/>
                    <a:pt x="49" y="363"/>
                  </a:cubicBezTo>
                  <a:cubicBezTo>
                    <a:pt x="46" y="364"/>
                    <a:pt x="47" y="357"/>
                    <a:pt x="45" y="356"/>
                  </a:cubicBezTo>
                  <a:cubicBezTo>
                    <a:pt x="43" y="355"/>
                    <a:pt x="42" y="357"/>
                    <a:pt x="44" y="361"/>
                  </a:cubicBezTo>
                  <a:cubicBezTo>
                    <a:pt x="45" y="365"/>
                    <a:pt x="41" y="362"/>
                    <a:pt x="39" y="360"/>
                  </a:cubicBezTo>
                  <a:cubicBezTo>
                    <a:pt x="38" y="358"/>
                    <a:pt x="35" y="361"/>
                    <a:pt x="37" y="363"/>
                  </a:cubicBezTo>
                  <a:cubicBezTo>
                    <a:pt x="39" y="365"/>
                    <a:pt x="33" y="363"/>
                    <a:pt x="33" y="366"/>
                  </a:cubicBezTo>
                  <a:cubicBezTo>
                    <a:pt x="33" y="370"/>
                    <a:pt x="36" y="367"/>
                    <a:pt x="39" y="367"/>
                  </a:cubicBezTo>
                  <a:cubicBezTo>
                    <a:pt x="42" y="368"/>
                    <a:pt x="41" y="373"/>
                    <a:pt x="43" y="375"/>
                  </a:cubicBezTo>
                  <a:cubicBezTo>
                    <a:pt x="46" y="377"/>
                    <a:pt x="44" y="369"/>
                    <a:pt x="46" y="368"/>
                  </a:cubicBezTo>
                  <a:cubicBezTo>
                    <a:pt x="49" y="368"/>
                    <a:pt x="47" y="374"/>
                    <a:pt x="52" y="376"/>
                  </a:cubicBezTo>
                  <a:cubicBezTo>
                    <a:pt x="58" y="378"/>
                    <a:pt x="53" y="375"/>
                    <a:pt x="55" y="373"/>
                  </a:cubicBezTo>
                  <a:cubicBezTo>
                    <a:pt x="58" y="371"/>
                    <a:pt x="61" y="379"/>
                    <a:pt x="64" y="380"/>
                  </a:cubicBezTo>
                  <a:cubicBezTo>
                    <a:pt x="67" y="380"/>
                    <a:pt x="65" y="376"/>
                    <a:pt x="63" y="374"/>
                  </a:cubicBezTo>
                  <a:cubicBezTo>
                    <a:pt x="61" y="372"/>
                    <a:pt x="65" y="373"/>
                    <a:pt x="68" y="374"/>
                  </a:cubicBezTo>
                  <a:cubicBezTo>
                    <a:pt x="71" y="375"/>
                    <a:pt x="73" y="375"/>
                    <a:pt x="73" y="373"/>
                  </a:cubicBezTo>
                  <a:cubicBezTo>
                    <a:pt x="74" y="372"/>
                    <a:pt x="74" y="373"/>
                    <a:pt x="75" y="373"/>
                  </a:cubicBezTo>
                  <a:cubicBezTo>
                    <a:pt x="72" y="371"/>
                    <a:pt x="62" y="372"/>
                    <a:pt x="61" y="372"/>
                  </a:cubicBezTo>
                  <a:cubicBezTo>
                    <a:pt x="59" y="372"/>
                    <a:pt x="60" y="349"/>
                    <a:pt x="61" y="344"/>
                  </a:cubicBezTo>
                  <a:cubicBezTo>
                    <a:pt x="60" y="344"/>
                    <a:pt x="60" y="344"/>
                    <a:pt x="60" y="344"/>
                  </a:cubicBezTo>
                  <a:cubicBezTo>
                    <a:pt x="58" y="344"/>
                    <a:pt x="52" y="345"/>
                    <a:pt x="53" y="341"/>
                  </a:cubicBezTo>
                  <a:cubicBezTo>
                    <a:pt x="53" y="340"/>
                    <a:pt x="54" y="340"/>
                    <a:pt x="54" y="340"/>
                  </a:cubicBezTo>
                  <a:cubicBezTo>
                    <a:pt x="53" y="339"/>
                    <a:pt x="51" y="338"/>
                    <a:pt x="49" y="337"/>
                  </a:cubicBezTo>
                  <a:cubicBezTo>
                    <a:pt x="46" y="336"/>
                    <a:pt x="37" y="337"/>
                    <a:pt x="35" y="33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4" name="Freeform 111"/>
            <p:cNvSpPr>
              <a:spLocks/>
            </p:cNvSpPr>
            <p:nvPr/>
          </p:nvSpPr>
          <p:spPr bwMode="auto">
            <a:xfrm>
              <a:off x="2720199" y="4687414"/>
              <a:ext cx="129479" cy="144707"/>
            </a:xfrm>
            <a:custGeom>
              <a:avLst/>
              <a:gdLst>
                <a:gd name="T0" fmla="*/ 71 w 74"/>
                <a:gd name="T1" fmla="*/ 41 h 76"/>
                <a:gd name="T2" fmla="*/ 64 w 74"/>
                <a:gd name="T3" fmla="*/ 43 h 76"/>
                <a:gd name="T4" fmla="*/ 60 w 74"/>
                <a:gd name="T5" fmla="*/ 33 h 76"/>
                <a:gd name="T6" fmla="*/ 54 w 74"/>
                <a:gd name="T7" fmla="*/ 26 h 76"/>
                <a:gd name="T8" fmla="*/ 47 w 74"/>
                <a:gd name="T9" fmla="*/ 25 h 76"/>
                <a:gd name="T10" fmla="*/ 43 w 74"/>
                <a:gd name="T11" fmla="*/ 19 h 76"/>
                <a:gd name="T12" fmla="*/ 41 w 74"/>
                <a:gd name="T13" fmla="*/ 8 h 76"/>
                <a:gd name="T14" fmla="*/ 41 w 74"/>
                <a:gd name="T15" fmla="*/ 4 h 76"/>
                <a:gd name="T16" fmla="*/ 39 w 74"/>
                <a:gd name="T17" fmla="*/ 4 h 76"/>
                <a:gd name="T18" fmla="*/ 31 w 74"/>
                <a:gd name="T19" fmla="*/ 1 h 76"/>
                <a:gd name="T20" fmla="*/ 22 w 74"/>
                <a:gd name="T21" fmla="*/ 2 h 76"/>
                <a:gd name="T22" fmla="*/ 11 w 74"/>
                <a:gd name="T23" fmla="*/ 3 h 76"/>
                <a:gd name="T24" fmla="*/ 5 w 74"/>
                <a:gd name="T25" fmla="*/ 11 h 76"/>
                <a:gd name="T26" fmla="*/ 2 w 74"/>
                <a:gd name="T27" fmla="*/ 24 h 76"/>
                <a:gd name="T28" fmla="*/ 0 w 74"/>
                <a:gd name="T29" fmla="*/ 24 h 76"/>
                <a:gd name="T30" fmla="*/ 11 w 74"/>
                <a:gd name="T31" fmla="*/ 36 h 76"/>
                <a:gd name="T32" fmla="*/ 21 w 74"/>
                <a:gd name="T33" fmla="*/ 42 h 76"/>
                <a:gd name="T34" fmla="*/ 30 w 74"/>
                <a:gd name="T35" fmla="*/ 47 h 76"/>
                <a:gd name="T36" fmla="*/ 46 w 74"/>
                <a:gd name="T37" fmla="*/ 55 h 76"/>
                <a:gd name="T38" fmla="*/ 39 w 74"/>
                <a:gd name="T39" fmla="*/ 66 h 76"/>
                <a:gd name="T40" fmla="*/ 36 w 74"/>
                <a:gd name="T41" fmla="*/ 72 h 76"/>
                <a:gd name="T42" fmla="*/ 44 w 74"/>
                <a:gd name="T43" fmla="*/ 73 h 76"/>
                <a:gd name="T44" fmla="*/ 52 w 74"/>
                <a:gd name="T45" fmla="*/ 74 h 76"/>
                <a:gd name="T46" fmla="*/ 60 w 74"/>
                <a:gd name="T47" fmla="*/ 73 h 76"/>
                <a:gd name="T48" fmla="*/ 66 w 74"/>
                <a:gd name="T49" fmla="*/ 69 h 76"/>
                <a:gd name="T50" fmla="*/ 70 w 74"/>
                <a:gd name="T51" fmla="*/ 57 h 76"/>
                <a:gd name="T52" fmla="*/ 71 w 74"/>
                <a:gd name="T53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4" h="76">
                  <a:moveTo>
                    <a:pt x="71" y="41"/>
                  </a:moveTo>
                  <a:cubicBezTo>
                    <a:pt x="68" y="40"/>
                    <a:pt x="65" y="43"/>
                    <a:pt x="64" y="43"/>
                  </a:cubicBezTo>
                  <a:cubicBezTo>
                    <a:pt x="63" y="43"/>
                    <a:pt x="61" y="36"/>
                    <a:pt x="60" y="33"/>
                  </a:cubicBezTo>
                  <a:cubicBezTo>
                    <a:pt x="59" y="30"/>
                    <a:pt x="56" y="25"/>
                    <a:pt x="54" y="26"/>
                  </a:cubicBezTo>
                  <a:cubicBezTo>
                    <a:pt x="52" y="27"/>
                    <a:pt x="53" y="26"/>
                    <a:pt x="47" y="25"/>
                  </a:cubicBezTo>
                  <a:cubicBezTo>
                    <a:pt x="41" y="25"/>
                    <a:pt x="41" y="24"/>
                    <a:pt x="43" y="19"/>
                  </a:cubicBezTo>
                  <a:cubicBezTo>
                    <a:pt x="44" y="13"/>
                    <a:pt x="39" y="9"/>
                    <a:pt x="41" y="8"/>
                  </a:cubicBezTo>
                  <a:cubicBezTo>
                    <a:pt x="43" y="7"/>
                    <a:pt x="43" y="6"/>
                    <a:pt x="41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7" y="4"/>
                    <a:pt x="35" y="1"/>
                    <a:pt x="31" y="1"/>
                  </a:cubicBezTo>
                  <a:cubicBezTo>
                    <a:pt x="28" y="1"/>
                    <a:pt x="24" y="0"/>
                    <a:pt x="22" y="2"/>
                  </a:cubicBezTo>
                  <a:cubicBezTo>
                    <a:pt x="19" y="3"/>
                    <a:pt x="14" y="1"/>
                    <a:pt x="11" y="3"/>
                  </a:cubicBezTo>
                  <a:cubicBezTo>
                    <a:pt x="8" y="5"/>
                    <a:pt x="5" y="10"/>
                    <a:pt x="5" y="11"/>
                  </a:cubicBezTo>
                  <a:cubicBezTo>
                    <a:pt x="5" y="13"/>
                    <a:pt x="4" y="24"/>
                    <a:pt x="2" y="24"/>
                  </a:cubicBezTo>
                  <a:cubicBezTo>
                    <a:pt x="2" y="24"/>
                    <a:pt x="1" y="24"/>
                    <a:pt x="0" y="24"/>
                  </a:cubicBezTo>
                  <a:cubicBezTo>
                    <a:pt x="2" y="28"/>
                    <a:pt x="7" y="34"/>
                    <a:pt x="11" y="36"/>
                  </a:cubicBezTo>
                  <a:cubicBezTo>
                    <a:pt x="16" y="39"/>
                    <a:pt x="16" y="42"/>
                    <a:pt x="21" y="42"/>
                  </a:cubicBezTo>
                  <a:cubicBezTo>
                    <a:pt x="26" y="43"/>
                    <a:pt x="28" y="45"/>
                    <a:pt x="30" y="47"/>
                  </a:cubicBezTo>
                  <a:cubicBezTo>
                    <a:pt x="32" y="49"/>
                    <a:pt x="45" y="53"/>
                    <a:pt x="46" y="55"/>
                  </a:cubicBezTo>
                  <a:cubicBezTo>
                    <a:pt x="47" y="56"/>
                    <a:pt x="39" y="62"/>
                    <a:pt x="39" y="66"/>
                  </a:cubicBezTo>
                  <a:cubicBezTo>
                    <a:pt x="39" y="71"/>
                    <a:pt x="36" y="70"/>
                    <a:pt x="36" y="72"/>
                  </a:cubicBezTo>
                  <a:cubicBezTo>
                    <a:pt x="36" y="73"/>
                    <a:pt x="42" y="72"/>
                    <a:pt x="44" y="73"/>
                  </a:cubicBezTo>
                  <a:cubicBezTo>
                    <a:pt x="46" y="75"/>
                    <a:pt x="50" y="73"/>
                    <a:pt x="52" y="74"/>
                  </a:cubicBezTo>
                  <a:cubicBezTo>
                    <a:pt x="55" y="76"/>
                    <a:pt x="58" y="72"/>
                    <a:pt x="60" y="73"/>
                  </a:cubicBezTo>
                  <a:cubicBezTo>
                    <a:pt x="62" y="73"/>
                    <a:pt x="64" y="69"/>
                    <a:pt x="66" y="69"/>
                  </a:cubicBezTo>
                  <a:cubicBezTo>
                    <a:pt x="69" y="70"/>
                    <a:pt x="71" y="61"/>
                    <a:pt x="70" y="57"/>
                  </a:cubicBezTo>
                  <a:cubicBezTo>
                    <a:pt x="70" y="53"/>
                    <a:pt x="74" y="43"/>
                    <a:pt x="71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5" name="Freeform 112"/>
            <p:cNvSpPr>
              <a:spLocks/>
            </p:cNvSpPr>
            <p:nvPr/>
          </p:nvSpPr>
          <p:spPr bwMode="auto">
            <a:xfrm>
              <a:off x="2378157" y="4193295"/>
              <a:ext cx="48555" cy="43530"/>
            </a:xfrm>
            <a:custGeom>
              <a:avLst/>
              <a:gdLst>
                <a:gd name="T0" fmla="*/ 27 w 28"/>
                <a:gd name="T1" fmla="*/ 18 h 23"/>
                <a:gd name="T2" fmla="*/ 28 w 28"/>
                <a:gd name="T3" fmla="*/ 13 h 23"/>
                <a:gd name="T4" fmla="*/ 20 w 28"/>
                <a:gd name="T5" fmla="*/ 2 h 23"/>
                <a:gd name="T6" fmla="*/ 15 w 28"/>
                <a:gd name="T7" fmla="*/ 2 h 23"/>
                <a:gd name="T8" fmla="*/ 7 w 28"/>
                <a:gd name="T9" fmla="*/ 0 h 23"/>
                <a:gd name="T10" fmla="*/ 2 w 28"/>
                <a:gd name="T11" fmla="*/ 0 h 23"/>
                <a:gd name="T12" fmla="*/ 2 w 28"/>
                <a:gd name="T13" fmla="*/ 4 h 23"/>
                <a:gd name="T14" fmla="*/ 4 w 28"/>
                <a:gd name="T15" fmla="*/ 11 h 23"/>
                <a:gd name="T16" fmla="*/ 9 w 28"/>
                <a:gd name="T17" fmla="*/ 10 h 23"/>
                <a:gd name="T18" fmla="*/ 13 w 28"/>
                <a:gd name="T19" fmla="*/ 13 h 23"/>
                <a:gd name="T20" fmla="*/ 19 w 28"/>
                <a:gd name="T21" fmla="*/ 18 h 23"/>
                <a:gd name="T22" fmla="*/ 23 w 28"/>
                <a:gd name="T23" fmla="*/ 23 h 23"/>
                <a:gd name="T24" fmla="*/ 25 w 28"/>
                <a:gd name="T25" fmla="*/ 23 h 23"/>
                <a:gd name="T26" fmla="*/ 27 w 28"/>
                <a:gd name="T27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3">
                  <a:moveTo>
                    <a:pt x="27" y="18"/>
                  </a:moveTo>
                  <a:cubicBezTo>
                    <a:pt x="26" y="17"/>
                    <a:pt x="26" y="15"/>
                    <a:pt x="28" y="13"/>
                  </a:cubicBezTo>
                  <a:cubicBezTo>
                    <a:pt x="25" y="9"/>
                    <a:pt x="21" y="5"/>
                    <a:pt x="20" y="2"/>
                  </a:cubicBezTo>
                  <a:cubicBezTo>
                    <a:pt x="18" y="3"/>
                    <a:pt x="16" y="3"/>
                    <a:pt x="15" y="2"/>
                  </a:cubicBezTo>
                  <a:cubicBezTo>
                    <a:pt x="13" y="0"/>
                    <a:pt x="9" y="1"/>
                    <a:pt x="7" y="0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3" y="2"/>
                    <a:pt x="3" y="3"/>
                    <a:pt x="2" y="4"/>
                  </a:cubicBezTo>
                  <a:cubicBezTo>
                    <a:pt x="0" y="5"/>
                    <a:pt x="0" y="9"/>
                    <a:pt x="4" y="11"/>
                  </a:cubicBezTo>
                  <a:cubicBezTo>
                    <a:pt x="8" y="12"/>
                    <a:pt x="7" y="10"/>
                    <a:pt x="9" y="10"/>
                  </a:cubicBezTo>
                  <a:cubicBezTo>
                    <a:pt x="11" y="10"/>
                    <a:pt x="11" y="13"/>
                    <a:pt x="13" y="13"/>
                  </a:cubicBezTo>
                  <a:cubicBezTo>
                    <a:pt x="14" y="13"/>
                    <a:pt x="19" y="15"/>
                    <a:pt x="19" y="18"/>
                  </a:cubicBezTo>
                  <a:cubicBezTo>
                    <a:pt x="18" y="21"/>
                    <a:pt x="20" y="23"/>
                    <a:pt x="23" y="23"/>
                  </a:cubicBezTo>
                  <a:cubicBezTo>
                    <a:pt x="24" y="23"/>
                    <a:pt x="25" y="23"/>
                    <a:pt x="25" y="23"/>
                  </a:cubicBezTo>
                  <a:cubicBezTo>
                    <a:pt x="26" y="21"/>
                    <a:pt x="27" y="19"/>
                    <a:pt x="27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6" name="Freeform 113"/>
            <p:cNvSpPr>
              <a:spLocks/>
            </p:cNvSpPr>
            <p:nvPr/>
          </p:nvSpPr>
          <p:spPr bwMode="auto">
            <a:xfrm>
              <a:off x="2422396" y="4213295"/>
              <a:ext cx="87399" cy="45883"/>
            </a:xfrm>
            <a:custGeom>
              <a:avLst/>
              <a:gdLst>
                <a:gd name="T0" fmla="*/ 44 w 50"/>
                <a:gd name="T1" fmla="*/ 7 h 24"/>
                <a:gd name="T2" fmla="*/ 33 w 50"/>
                <a:gd name="T3" fmla="*/ 1 h 24"/>
                <a:gd name="T4" fmla="*/ 21 w 50"/>
                <a:gd name="T5" fmla="*/ 6 h 24"/>
                <a:gd name="T6" fmla="*/ 7 w 50"/>
                <a:gd name="T7" fmla="*/ 6 h 24"/>
                <a:gd name="T8" fmla="*/ 3 w 50"/>
                <a:gd name="T9" fmla="*/ 2 h 24"/>
                <a:gd name="T10" fmla="*/ 2 w 50"/>
                <a:gd name="T11" fmla="*/ 7 h 24"/>
                <a:gd name="T12" fmla="*/ 0 w 50"/>
                <a:gd name="T13" fmla="*/ 12 h 24"/>
                <a:gd name="T14" fmla="*/ 11 w 50"/>
                <a:gd name="T15" fmla="*/ 17 h 24"/>
                <a:gd name="T16" fmla="*/ 17 w 50"/>
                <a:gd name="T17" fmla="*/ 21 h 24"/>
                <a:gd name="T18" fmla="*/ 24 w 50"/>
                <a:gd name="T19" fmla="*/ 19 h 24"/>
                <a:gd name="T20" fmla="*/ 22 w 50"/>
                <a:gd name="T21" fmla="*/ 14 h 24"/>
                <a:gd name="T22" fmla="*/ 26 w 50"/>
                <a:gd name="T23" fmla="*/ 10 h 24"/>
                <a:gd name="T24" fmla="*/ 35 w 50"/>
                <a:gd name="T25" fmla="*/ 7 h 24"/>
                <a:gd name="T26" fmla="*/ 38 w 50"/>
                <a:gd name="T27" fmla="*/ 13 h 24"/>
                <a:gd name="T28" fmla="*/ 43 w 50"/>
                <a:gd name="T29" fmla="*/ 22 h 24"/>
                <a:gd name="T30" fmla="*/ 48 w 50"/>
                <a:gd name="T31" fmla="*/ 16 h 24"/>
                <a:gd name="T32" fmla="*/ 50 w 50"/>
                <a:gd name="T33" fmla="*/ 14 h 24"/>
                <a:gd name="T34" fmla="*/ 44 w 50"/>
                <a:gd name="T35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24">
                  <a:moveTo>
                    <a:pt x="44" y="7"/>
                  </a:moveTo>
                  <a:cubicBezTo>
                    <a:pt x="41" y="3"/>
                    <a:pt x="36" y="3"/>
                    <a:pt x="33" y="1"/>
                  </a:cubicBezTo>
                  <a:cubicBezTo>
                    <a:pt x="29" y="0"/>
                    <a:pt x="25" y="2"/>
                    <a:pt x="21" y="6"/>
                  </a:cubicBezTo>
                  <a:cubicBezTo>
                    <a:pt x="16" y="10"/>
                    <a:pt x="11" y="8"/>
                    <a:pt x="7" y="6"/>
                  </a:cubicBezTo>
                  <a:cubicBezTo>
                    <a:pt x="6" y="5"/>
                    <a:pt x="5" y="4"/>
                    <a:pt x="3" y="2"/>
                  </a:cubicBezTo>
                  <a:cubicBezTo>
                    <a:pt x="1" y="4"/>
                    <a:pt x="1" y="6"/>
                    <a:pt x="2" y="7"/>
                  </a:cubicBezTo>
                  <a:cubicBezTo>
                    <a:pt x="2" y="8"/>
                    <a:pt x="1" y="10"/>
                    <a:pt x="0" y="12"/>
                  </a:cubicBezTo>
                  <a:cubicBezTo>
                    <a:pt x="4" y="12"/>
                    <a:pt x="9" y="14"/>
                    <a:pt x="11" y="17"/>
                  </a:cubicBezTo>
                  <a:cubicBezTo>
                    <a:pt x="14" y="20"/>
                    <a:pt x="16" y="18"/>
                    <a:pt x="17" y="21"/>
                  </a:cubicBezTo>
                  <a:cubicBezTo>
                    <a:pt x="19" y="24"/>
                    <a:pt x="23" y="21"/>
                    <a:pt x="24" y="19"/>
                  </a:cubicBezTo>
                  <a:cubicBezTo>
                    <a:pt x="25" y="17"/>
                    <a:pt x="22" y="16"/>
                    <a:pt x="22" y="14"/>
                  </a:cubicBezTo>
                  <a:cubicBezTo>
                    <a:pt x="21" y="12"/>
                    <a:pt x="25" y="13"/>
                    <a:pt x="26" y="10"/>
                  </a:cubicBezTo>
                  <a:cubicBezTo>
                    <a:pt x="27" y="7"/>
                    <a:pt x="33" y="6"/>
                    <a:pt x="35" y="7"/>
                  </a:cubicBezTo>
                  <a:cubicBezTo>
                    <a:pt x="38" y="8"/>
                    <a:pt x="40" y="10"/>
                    <a:pt x="38" y="13"/>
                  </a:cubicBezTo>
                  <a:cubicBezTo>
                    <a:pt x="36" y="15"/>
                    <a:pt x="40" y="19"/>
                    <a:pt x="43" y="22"/>
                  </a:cubicBezTo>
                  <a:cubicBezTo>
                    <a:pt x="45" y="20"/>
                    <a:pt x="47" y="17"/>
                    <a:pt x="48" y="16"/>
                  </a:cubicBezTo>
                  <a:cubicBezTo>
                    <a:pt x="49" y="16"/>
                    <a:pt x="49" y="15"/>
                    <a:pt x="50" y="14"/>
                  </a:cubicBezTo>
                  <a:cubicBezTo>
                    <a:pt x="48" y="13"/>
                    <a:pt x="46" y="10"/>
                    <a:pt x="44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7" name="Freeform 114"/>
            <p:cNvSpPr>
              <a:spLocks/>
            </p:cNvSpPr>
            <p:nvPr/>
          </p:nvSpPr>
          <p:spPr bwMode="auto">
            <a:xfrm>
              <a:off x="2481740" y="4168589"/>
              <a:ext cx="175877" cy="271766"/>
            </a:xfrm>
            <a:custGeom>
              <a:avLst/>
              <a:gdLst>
                <a:gd name="T0" fmla="*/ 16 w 101"/>
                <a:gd name="T1" fmla="*/ 104 h 143"/>
                <a:gd name="T2" fmla="*/ 22 w 101"/>
                <a:gd name="T3" fmla="*/ 104 h 143"/>
                <a:gd name="T4" fmla="*/ 28 w 101"/>
                <a:gd name="T5" fmla="*/ 109 h 143"/>
                <a:gd name="T6" fmla="*/ 28 w 101"/>
                <a:gd name="T7" fmla="*/ 109 h 143"/>
                <a:gd name="T8" fmla="*/ 36 w 101"/>
                <a:gd name="T9" fmla="*/ 109 h 143"/>
                <a:gd name="T10" fmla="*/ 41 w 101"/>
                <a:gd name="T11" fmla="*/ 116 h 143"/>
                <a:gd name="T12" fmla="*/ 46 w 101"/>
                <a:gd name="T13" fmla="*/ 121 h 143"/>
                <a:gd name="T14" fmla="*/ 49 w 101"/>
                <a:gd name="T15" fmla="*/ 127 h 143"/>
                <a:gd name="T16" fmla="*/ 59 w 101"/>
                <a:gd name="T17" fmla="*/ 128 h 143"/>
                <a:gd name="T18" fmla="*/ 64 w 101"/>
                <a:gd name="T19" fmla="*/ 127 h 143"/>
                <a:gd name="T20" fmla="*/ 69 w 101"/>
                <a:gd name="T21" fmla="*/ 127 h 143"/>
                <a:gd name="T22" fmla="*/ 75 w 101"/>
                <a:gd name="T23" fmla="*/ 132 h 143"/>
                <a:gd name="T24" fmla="*/ 71 w 101"/>
                <a:gd name="T25" fmla="*/ 139 h 143"/>
                <a:gd name="T26" fmla="*/ 76 w 101"/>
                <a:gd name="T27" fmla="*/ 143 h 143"/>
                <a:gd name="T28" fmla="*/ 76 w 101"/>
                <a:gd name="T29" fmla="*/ 143 h 143"/>
                <a:gd name="T30" fmla="*/ 80 w 101"/>
                <a:gd name="T31" fmla="*/ 132 h 143"/>
                <a:gd name="T32" fmla="*/ 81 w 101"/>
                <a:gd name="T33" fmla="*/ 120 h 143"/>
                <a:gd name="T34" fmla="*/ 76 w 101"/>
                <a:gd name="T35" fmla="*/ 106 h 143"/>
                <a:gd name="T36" fmla="*/ 82 w 101"/>
                <a:gd name="T37" fmla="*/ 102 h 143"/>
                <a:gd name="T38" fmla="*/ 80 w 101"/>
                <a:gd name="T39" fmla="*/ 98 h 143"/>
                <a:gd name="T40" fmla="*/ 78 w 101"/>
                <a:gd name="T41" fmla="*/ 94 h 143"/>
                <a:gd name="T42" fmla="*/ 91 w 101"/>
                <a:gd name="T43" fmla="*/ 93 h 143"/>
                <a:gd name="T44" fmla="*/ 100 w 101"/>
                <a:gd name="T45" fmla="*/ 90 h 143"/>
                <a:gd name="T46" fmla="*/ 99 w 101"/>
                <a:gd name="T47" fmla="*/ 85 h 143"/>
                <a:gd name="T48" fmla="*/ 99 w 101"/>
                <a:gd name="T49" fmla="*/ 79 h 143"/>
                <a:gd name="T50" fmla="*/ 96 w 101"/>
                <a:gd name="T51" fmla="*/ 73 h 143"/>
                <a:gd name="T52" fmla="*/ 98 w 101"/>
                <a:gd name="T53" fmla="*/ 57 h 143"/>
                <a:gd name="T54" fmla="*/ 88 w 101"/>
                <a:gd name="T55" fmla="*/ 55 h 143"/>
                <a:gd name="T56" fmla="*/ 76 w 101"/>
                <a:gd name="T57" fmla="*/ 49 h 143"/>
                <a:gd name="T58" fmla="*/ 62 w 101"/>
                <a:gd name="T59" fmla="*/ 48 h 143"/>
                <a:gd name="T60" fmla="*/ 56 w 101"/>
                <a:gd name="T61" fmla="*/ 37 h 143"/>
                <a:gd name="T62" fmla="*/ 52 w 101"/>
                <a:gd name="T63" fmla="*/ 32 h 143"/>
                <a:gd name="T64" fmla="*/ 48 w 101"/>
                <a:gd name="T65" fmla="*/ 30 h 143"/>
                <a:gd name="T66" fmla="*/ 50 w 101"/>
                <a:gd name="T67" fmla="*/ 26 h 143"/>
                <a:gd name="T68" fmla="*/ 51 w 101"/>
                <a:gd name="T69" fmla="*/ 20 h 143"/>
                <a:gd name="T70" fmla="*/ 58 w 101"/>
                <a:gd name="T71" fmla="*/ 10 h 143"/>
                <a:gd name="T72" fmla="*/ 61 w 101"/>
                <a:gd name="T73" fmla="*/ 8 h 143"/>
                <a:gd name="T74" fmla="*/ 63 w 101"/>
                <a:gd name="T75" fmla="*/ 7 h 143"/>
                <a:gd name="T76" fmla="*/ 65 w 101"/>
                <a:gd name="T77" fmla="*/ 2 h 143"/>
                <a:gd name="T78" fmla="*/ 56 w 101"/>
                <a:gd name="T79" fmla="*/ 6 h 143"/>
                <a:gd name="T80" fmla="*/ 48 w 101"/>
                <a:gd name="T81" fmla="*/ 10 h 143"/>
                <a:gd name="T82" fmla="*/ 41 w 101"/>
                <a:gd name="T83" fmla="*/ 13 h 143"/>
                <a:gd name="T84" fmla="*/ 37 w 101"/>
                <a:gd name="T85" fmla="*/ 12 h 143"/>
                <a:gd name="T86" fmla="*/ 29 w 101"/>
                <a:gd name="T87" fmla="*/ 20 h 143"/>
                <a:gd name="T88" fmla="*/ 26 w 101"/>
                <a:gd name="T89" fmla="*/ 28 h 143"/>
                <a:gd name="T90" fmla="*/ 17 w 101"/>
                <a:gd name="T91" fmla="*/ 37 h 143"/>
                <a:gd name="T92" fmla="*/ 16 w 101"/>
                <a:gd name="T93" fmla="*/ 38 h 143"/>
                <a:gd name="T94" fmla="*/ 14 w 101"/>
                <a:gd name="T95" fmla="*/ 40 h 143"/>
                <a:gd name="T96" fmla="*/ 9 w 101"/>
                <a:gd name="T97" fmla="*/ 46 h 143"/>
                <a:gd name="T98" fmla="*/ 11 w 101"/>
                <a:gd name="T99" fmla="*/ 48 h 143"/>
                <a:gd name="T100" fmla="*/ 13 w 101"/>
                <a:gd name="T101" fmla="*/ 55 h 143"/>
                <a:gd name="T102" fmla="*/ 13 w 101"/>
                <a:gd name="T103" fmla="*/ 60 h 143"/>
                <a:gd name="T104" fmla="*/ 15 w 101"/>
                <a:gd name="T105" fmla="*/ 73 h 143"/>
                <a:gd name="T106" fmla="*/ 13 w 101"/>
                <a:gd name="T107" fmla="*/ 80 h 143"/>
                <a:gd name="T108" fmla="*/ 6 w 101"/>
                <a:gd name="T109" fmla="*/ 86 h 143"/>
                <a:gd name="T110" fmla="*/ 2 w 101"/>
                <a:gd name="T111" fmla="*/ 91 h 143"/>
                <a:gd name="T112" fmla="*/ 0 w 101"/>
                <a:gd name="T113" fmla="*/ 95 h 143"/>
                <a:gd name="T114" fmla="*/ 10 w 101"/>
                <a:gd name="T115" fmla="*/ 100 h 143"/>
                <a:gd name="T116" fmla="*/ 16 w 101"/>
                <a:gd name="T117" fmla="*/ 10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" h="143">
                  <a:moveTo>
                    <a:pt x="16" y="104"/>
                  </a:moveTo>
                  <a:cubicBezTo>
                    <a:pt x="18" y="106"/>
                    <a:pt x="21" y="105"/>
                    <a:pt x="22" y="104"/>
                  </a:cubicBezTo>
                  <a:cubicBezTo>
                    <a:pt x="23" y="103"/>
                    <a:pt x="25" y="105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31" y="109"/>
                    <a:pt x="34" y="108"/>
                    <a:pt x="36" y="109"/>
                  </a:cubicBezTo>
                  <a:cubicBezTo>
                    <a:pt x="38" y="111"/>
                    <a:pt x="37" y="116"/>
                    <a:pt x="41" y="116"/>
                  </a:cubicBezTo>
                  <a:cubicBezTo>
                    <a:pt x="44" y="116"/>
                    <a:pt x="46" y="120"/>
                    <a:pt x="46" y="121"/>
                  </a:cubicBezTo>
                  <a:cubicBezTo>
                    <a:pt x="46" y="123"/>
                    <a:pt x="49" y="124"/>
                    <a:pt x="49" y="127"/>
                  </a:cubicBezTo>
                  <a:cubicBezTo>
                    <a:pt x="49" y="129"/>
                    <a:pt x="58" y="129"/>
                    <a:pt x="59" y="128"/>
                  </a:cubicBezTo>
                  <a:cubicBezTo>
                    <a:pt x="60" y="127"/>
                    <a:pt x="62" y="126"/>
                    <a:pt x="64" y="127"/>
                  </a:cubicBezTo>
                  <a:cubicBezTo>
                    <a:pt x="65" y="128"/>
                    <a:pt x="68" y="126"/>
                    <a:pt x="69" y="127"/>
                  </a:cubicBezTo>
                  <a:cubicBezTo>
                    <a:pt x="71" y="128"/>
                    <a:pt x="77" y="130"/>
                    <a:pt x="75" y="132"/>
                  </a:cubicBezTo>
                  <a:cubicBezTo>
                    <a:pt x="74" y="134"/>
                    <a:pt x="70" y="137"/>
                    <a:pt x="71" y="139"/>
                  </a:cubicBezTo>
                  <a:cubicBezTo>
                    <a:pt x="72" y="140"/>
                    <a:pt x="75" y="141"/>
                    <a:pt x="76" y="143"/>
                  </a:cubicBezTo>
                  <a:cubicBezTo>
                    <a:pt x="76" y="143"/>
                    <a:pt x="76" y="143"/>
                    <a:pt x="76" y="143"/>
                  </a:cubicBezTo>
                  <a:cubicBezTo>
                    <a:pt x="79" y="142"/>
                    <a:pt x="80" y="134"/>
                    <a:pt x="80" y="132"/>
                  </a:cubicBezTo>
                  <a:cubicBezTo>
                    <a:pt x="80" y="129"/>
                    <a:pt x="81" y="123"/>
                    <a:pt x="81" y="120"/>
                  </a:cubicBezTo>
                  <a:cubicBezTo>
                    <a:pt x="83" y="115"/>
                    <a:pt x="76" y="112"/>
                    <a:pt x="76" y="106"/>
                  </a:cubicBezTo>
                  <a:cubicBezTo>
                    <a:pt x="76" y="101"/>
                    <a:pt x="79" y="104"/>
                    <a:pt x="82" y="102"/>
                  </a:cubicBezTo>
                  <a:cubicBezTo>
                    <a:pt x="85" y="100"/>
                    <a:pt x="82" y="99"/>
                    <a:pt x="80" y="98"/>
                  </a:cubicBezTo>
                  <a:cubicBezTo>
                    <a:pt x="79" y="98"/>
                    <a:pt x="77" y="95"/>
                    <a:pt x="78" y="94"/>
                  </a:cubicBezTo>
                  <a:cubicBezTo>
                    <a:pt x="78" y="92"/>
                    <a:pt x="88" y="93"/>
                    <a:pt x="91" y="93"/>
                  </a:cubicBezTo>
                  <a:cubicBezTo>
                    <a:pt x="94" y="93"/>
                    <a:pt x="100" y="90"/>
                    <a:pt x="100" y="90"/>
                  </a:cubicBezTo>
                  <a:cubicBezTo>
                    <a:pt x="100" y="89"/>
                    <a:pt x="101" y="87"/>
                    <a:pt x="99" y="85"/>
                  </a:cubicBezTo>
                  <a:cubicBezTo>
                    <a:pt x="96" y="84"/>
                    <a:pt x="97" y="81"/>
                    <a:pt x="99" y="79"/>
                  </a:cubicBezTo>
                  <a:cubicBezTo>
                    <a:pt x="101" y="77"/>
                    <a:pt x="98" y="75"/>
                    <a:pt x="96" y="73"/>
                  </a:cubicBezTo>
                  <a:cubicBezTo>
                    <a:pt x="93" y="70"/>
                    <a:pt x="95" y="61"/>
                    <a:pt x="98" y="57"/>
                  </a:cubicBezTo>
                  <a:cubicBezTo>
                    <a:pt x="100" y="53"/>
                    <a:pt x="92" y="54"/>
                    <a:pt x="88" y="55"/>
                  </a:cubicBezTo>
                  <a:cubicBezTo>
                    <a:pt x="83" y="55"/>
                    <a:pt x="79" y="53"/>
                    <a:pt x="76" y="49"/>
                  </a:cubicBezTo>
                  <a:cubicBezTo>
                    <a:pt x="73" y="46"/>
                    <a:pt x="69" y="48"/>
                    <a:pt x="62" y="48"/>
                  </a:cubicBezTo>
                  <a:cubicBezTo>
                    <a:pt x="54" y="48"/>
                    <a:pt x="56" y="40"/>
                    <a:pt x="56" y="37"/>
                  </a:cubicBezTo>
                  <a:cubicBezTo>
                    <a:pt x="56" y="34"/>
                    <a:pt x="52" y="34"/>
                    <a:pt x="52" y="32"/>
                  </a:cubicBezTo>
                  <a:cubicBezTo>
                    <a:pt x="52" y="30"/>
                    <a:pt x="50" y="30"/>
                    <a:pt x="48" y="30"/>
                  </a:cubicBezTo>
                  <a:cubicBezTo>
                    <a:pt x="47" y="30"/>
                    <a:pt x="48" y="27"/>
                    <a:pt x="50" y="26"/>
                  </a:cubicBezTo>
                  <a:cubicBezTo>
                    <a:pt x="51" y="24"/>
                    <a:pt x="51" y="23"/>
                    <a:pt x="51" y="20"/>
                  </a:cubicBezTo>
                  <a:cubicBezTo>
                    <a:pt x="51" y="16"/>
                    <a:pt x="56" y="13"/>
                    <a:pt x="58" y="10"/>
                  </a:cubicBezTo>
                  <a:cubicBezTo>
                    <a:pt x="59" y="9"/>
                    <a:pt x="60" y="9"/>
                    <a:pt x="61" y="8"/>
                  </a:cubicBezTo>
                  <a:cubicBezTo>
                    <a:pt x="61" y="8"/>
                    <a:pt x="62" y="7"/>
                    <a:pt x="63" y="7"/>
                  </a:cubicBezTo>
                  <a:cubicBezTo>
                    <a:pt x="67" y="6"/>
                    <a:pt x="69" y="4"/>
                    <a:pt x="65" y="2"/>
                  </a:cubicBezTo>
                  <a:cubicBezTo>
                    <a:pt x="61" y="0"/>
                    <a:pt x="59" y="6"/>
                    <a:pt x="56" y="6"/>
                  </a:cubicBezTo>
                  <a:cubicBezTo>
                    <a:pt x="52" y="7"/>
                    <a:pt x="51" y="9"/>
                    <a:pt x="48" y="10"/>
                  </a:cubicBezTo>
                  <a:cubicBezTo>
                    <a:pt x="46" y="12"/>
                    <a:pt x="41" y="11"/>
                    <a:pt x="41" y="13"/>
                  </a:cubicBezTo>
                  <a:cubicBezTo>
                    <a:pt x="40" y="15"/>
                    <a:pt x="39" y="13"/>
                    <a:pt x="37" y="12"/>
                  </a:cubicBezTo>
                  <a:cubicBezTo>
                    <a:pt x="34" y="12"/>
                    <a:pt x="29" y="17"/>
                    <a:pt x="29" y="20"/>
                  </a:cubicBezTo>
                  <a:cubicBezTo>
                    <a:pt x="29" y="22"/>
                    <a:pt x="30" y="25"/>
                    <a:pt x="26" y="28"/>
                  </a:cubicBezTo>
                  <a:cubicBezTo>
                    <a:pt x="22" y="30"/>
                    <a:pt x="19" y="35"/>
                    <a:pt x="17" y="37"/>
                  </a:cubicBezTo>
                  <a:cubicBezTo>
                    <a:pt x="17" y="38"/>
                    <a:pt x="16" y="38"/>
                    <a:pt x="16" y="38"/>
                  </a:cubicBezTo>
                  <a:cubicBezTo>
                    <a:pt x="15" y="39"/>
                    <a:pt x="15" y="40"/>
                    <a:pt x="14" y="40"/>
                  </a:cubicBezTo>
                  <a:cubicBezTo>
                    <a:pt x="13" y="41"/>
                    <a:pt x="11" y="44"/>
                    <a:pt x="9" y="46"/>
                  </a:cubicBezTo>
                  <a:cubicBezTo>
                    <a:pt x="10" y="47"/>
                    <a:pt x="11" y="48"/>
                    <a:pt x="11" y="48"/>
                  </a:cubicBezTo>
                  <a:cubicBezTo>
                    <a:pt x="14" y="51"/>
                    <a:pt x="12" y="53"/>
                    <a:pt x="13" y="55"/>
                  </a:cubicBezTo>
                  <a:cubicBezTo>
                    <a:pt x="14" y="56"/>
                    <a:pt x="15" y="59"/>
                    <a:pt x="13" y="60"/>
                  </a:cubicBezTo>
                  <a:cubicBezTo>
                    <a:pt x="12" y="61"/>
                    <a:pt x="13" y="71"/>
                    <a:pt x="15" y="73"/>
                  </a:cubicBezTo>
                  <a:cubicBezTo>
                    <a:pt x="16" y="75"/>
                    <a:pt x="15" y="76"/>
                    <a:pt x="13" y="80"/>
                  </a:cubicBezTo>
                  <a:cubicBezTo>
                    <a:pt x="11" y="84"/>
                    <a:pt x="9" y="85"/>
                    <a:pt x="6" y="86"/>
                  </a:cubicBezTo>
                  <a:cubicBezTo>
                    <a:pt x="2" y="86"/>
                    <a:pt x="3" y="91"/>
                    <a:pt x="2" y="91"/>
                  </a:cubicBezTo>
                  <a:cubicBezTo>
                    <a:pt x="1" y="91"/>
                    <a:pt x="0" y="93"/>
                    <a:pt x="0" y="95"/>
                  </a:cubicBezTo>
                  <a:cubicBezTo>
                    <a:pt x="3" y="97"/>
                    <a:pt x="9" y="100"/>
                    <a:pt x="10" y="100"/>
                  </a:cubicBezTo>
                  <a:cubicBezTo>
                    <a:pt x="12" y="100"/>
                    <a:pt x="13" y="103"/>
                    <a:pt x="16" y="104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8" name="Freeform 115"/>
            <p:cNvSpPr>
              <a:spLocks/>
            </p:cNvSpPr>
            <p:nvPr/>
          </p:nvSpPr>
          <p:spPr bwMode="auto">
            <a:xfrm>
              <a:off x="2619852" y="4529766"/>
              <a:ext cx="181271" cy="222354"/>
            </a:xfrm>
            <a:custGeom>
              <a:avLst/>
              <a:gdLst>
                <a:gd name="T0" fmla="*/ 102 w 104"/>
                <a:gd name="T1" fmla="*/ 70 h 117"/>
                <a:gd name="T2" fmla="*/ 97 w 104"/>
                <a:gd name="T3" fmla="*/ 62 h 117"/>
                <a:gd name="T4" fmla="*/ 90 w 104"/>
                <a:gd name="T5" fmla="*/ 58 h 117"/>
                <a:gd name="T6" fmla="*/ 81 w 104"/>
                <a:gd name="T7" fmla="*/ 53 h 117"/>
                <a:gd name="T8" fmla="*/ 80 w 104"/>
                <a:gd name="T9" fmla="*/ 46 h 117"/>
                <a:gd name="T10" fmla="*/ 79 w 104"/>
                <a:gd name="T11" fmla="*/ 40 h 117"/>
                <a:gd name="T12" fmla="*/ 76 w 104"/>
                <a:gd name="T13" fmla="*/ 34 h 117"/>
                <a:gd name="T14" fmla="*/ 66 w 104"/>
                <a:gd name="T15" fmla="*/ 32 h 117"/>
                <a:gd name="T16" fmla="*/ 59 w 104"/>
                <a:gd name="T17" fmla="*/ 29 h 117"/>
                <a:gd name="T18" fmla="*/ 56 w 104"/>
                <a:gd name="T19" fmla="*/ 26 h 117"/>
                <a:gd name="T20" fmla="*/ 50 w 104"/>
                <a:gd name="T21" fmla="*/ 25 h 117"/>
                <a:gd name="T22" fmla="*/ 40 w 104"/>
                <a:gd name="T23" fmla="*/ 19 h 117"/>
                <a:gd name="T24" fmla="*/ 37 w 104"/>
                <a:gd name="T25" fmla="*/ 2 h 117"/>
                <a:gd name="T26" fmla="*/ 29 w 104"/>
                <a:gd name="T27" fmla="*/ 2 h 117"/>
                <a:gd name="T28" fmla="*/ 19 w 104"/>
                <a:gd name="T29" fmla="*/ 6 h 117"/>
                <a:gd name="T30" fmla="*/ 12 w 104"/>
                <a:gd name="T31" fmla="*/ 10 h 117"/>
                <a:gd name="T32" fmla="*/ 5 w 104"/>
                <a:gd name="T33" fmla="*/ 12 h 117"/>
                <a:gd name="T34" fmla="*/ 2 w 104"/>
                <a:gd name="T35" fmla="*/ 11 h 117"/>
                <a:gd name="T36" fmla="*/ 8 w 104"/>
                <a:gd name="T37" fmla="*/ 23 h 117"/>
                <a:gd name="T38" fmla="*/ 6 w 104"/>
                <a:gd name="T39" fmla="*/ 27 h 117"/>
                <a:gd name="T40" fmla="*/ 6 w 104"/>
                <a:gd name="T41" fmla="*/ 39 h 117"/>
                <a:gd name="T42" fmla="*/ 4 w 104"/>
                <a:gd name="T43" fmla="*/ 46 h 117"/>
                <a:gd name="T44" fmla="*/ 2 w 104"/>
                <a:gd name="T45" fmla="*/ 54 h 117"/>
                <a:gd name="T46" fmla="*/ 6 w 104"/>
                <a:gd name="T47" fmla="*/ 58 h 117"/>
                <a:gd name="T48" fmla="*/ 1 w 104"/>
                <a:gd name="T49" fmla="*/ 64 h 117"/>
                <a:gd name="T50" fmla="*/ 1 w 104"/>
                <a:gd name="T51" fmla="*/ 68 h 117"/>
                <a:gd name="T52" fmla="*/ 4 w 104"/>
                <a:gd name="T53" fmla="*/ 72 h 117"/>
                <a:gd name="T54" fmla="*/ 6 w 104"/>
                <a:gd name="T55" fmla="*/ 81 h 117"/>
                <a:gd name="T56" fmla="*/ 9 w 104"/>
                <a:gd name="T57" fmla="*/ 85 h 117"/>
                <a:gd name="T58" fmla="*/ 8 w 104"/>
                <a:gd name="T59" fmla="*/ 91 h 117"/>
                <a:gd name="T60" fmla="*/ 11 w 104"/>
                <a:gd name="T61" fmla="*/ 98 h 117"/>
                <a:gd name="T62" fmla="*/ 14 w 104"/>
                <a:gd name="T63" fmla="*/ 106 h 117"/>
                <a:gd name="T64" fmla="*/ 16 w 104"/>
                <a:gd name="T65" fmla="*/ 115 h 117"/>
                <a:gd name="T66" fmla="*/ 27 w 104"/>
                <a:gd name="T67" fmla="*/ 109 h 117"/>
                <a:gd name="T68" fmla="*/ 35 w 104"/>
                <a:gd name="T69" fmla="*/ 108 h 117"/>
                <a:gd name="T70" fmla="*/ 44 w 104"/>
                <a:gd name="T71" fmla="*/ 112 h 117"/>
                <a:gd name="T72" fmla="*/ 49 w 104"/>
                <a:gd name="T73" fmla="*/ 107 h 117"/>
                <a:gd name="T74" fmla="*/ 60 w 104"/>
                <a:gd name="T75" fmla="*/ 107 h 117"/>
                <a:gd name="T76" fmla="*/ 63 w 104"/>
                <a:gd name="T77" fmla="*/ 94 h 117"/>
                <a:gd name="T78" fmla="*/ 69 w 104"/>
                <a:gd name="T79" fmla="*/ 86 h 117"/>
                <a:gd name="T80" fmla="*/ 80 w 104"/>
                <a:gd name="T81" fmla="*/ 85 h 117"/>
                <a:gd name="T82" fmla="*/ 89 w 104"/>
                <a:gd name="T83" fmla="*/ 84 h 117"/>
                <a:gd name="T84" fmla="*/ 97 w 104"/>
                <a:gd name="T85" fmla="*/ 87 h 117"/>
                <a:gd name="T86" fmla="*/ 101 w 104"/>
                <a:gd name="T87" fmla="*/ 81 h 117"/>
                <a:gd name="T88" fmla="*/ 102 w 104"/>
                <a:gd name="T89" fmla="*/ 7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4" h="117">
                  <a:moveTo>
                    <a:pt x="102" y="70"/>
                  </a:moveTo>
                  <a:cubicBezTo>
                    <a:pt x="101" y="66"/>
                    <a:pt x="97" y="66"/>
                    <a:pt x="97" y="62"/>
                  </a:cubicBezTo>
                  <a:cubicBezTo>
                    <a:pt x="97" y="58"/>
                    <a:pt x="96" y="57"/>
                    <a:pt x="90" y="58"/>
                  </a:cubicBezTo>
                  <a:cubicBezTo>
                    <a:pt x="85" y="58"/>
                    <a:pt x="81" y="57"/>
                    <a:pt x="81" y="53"/>
                  </a:cubicBezTo>
                  <a:cubicBezTo>
                    <a:pt x="81" y="50"/>
                    <a:pt x="78" y="48"/>
                    <a:pt x="80" y="46"/>
                  </a:cubicBezTo>
                  <a:cubicBezTo>
                    <a:pt x="83" y="45"/>
                    <a:pt x="78" y="43"/>
                    <a:pt x="79" y="40"/>
                  </a:cubicBezTo>
                  <a:cubicBezTo>
                    <a:pt x="79" y="37"/>
                    <a:pt x="77" y="36"/>
                    <a:pt x="76" y="34"/>
                  </a:cubicBezTo>
                  <a:cubicBezTo>
                    <a:pt x="74" y="33"/>
                    <a:pt x="66" y="35"/>
                    <a:pt x="66" y="32"/>
                  </a:cubicBezTo>
                  <a:cubicBezTo>
                    <a:pt x="66" y="29"/>
                    <a:pt x="62" y="29"/>
                    <a:pt x="59" y="29"/>
                  </a:cubicBezTo>
                  <a:cubicBezTo>
                    <a:pt x="57" y="29"/>
                    <a:pt x="59" y="26"/>
                    <a:pt x="56" y="26"/>
                  </a:cubicBezTo>
                  <a:cubicBezTo>
                    <a:pt x="53" y="26"/>
                    <a:pt x="54" y="24"/>
                    <a:pt x="50" y="25"/>
                  </a:cubicBezTo>
                  <a:cubicBezTo>
                    <a:pt x="46" y="25"/>
                    <a:pt x="44" y="23"/>
                    <a:pt x="40" y="19"/>
                  </a:cubicBezTo>
                  <a:cubicBezTo>
                    <a:pt x="36" y="14"/>
                    <a:pt x="37" y="5"/>
                    <a:pt x="37" y="2"/>
                  </a:cubicBezTo>
                  <a:cubicBezTo>
                    <a:pt x="38" y="0"/>
                    <a:pt x="33" y="2"/>
                    <a:pt x="29" y="2"/>
                  </a:cubicBezTo>
                  <a:cubicBezTo>
                    <a:pt x="26" y="2"/>
                    <a:pt x="23" y="4"/>
                    <a:pt x="19" y="6"/>
                  </a:cubicBezTo>
                  <a:cubicBezTo>
                    <a:pt x="16" y="8"/>
                    <a:pt x="14" y="8"/>
                    <a:pt x="12" y="10"/>
                  </a:cubicBezTo>
                  <a:cubicBezTo>
                    <a:pt x="10" y="12"/>
                    <a:pt x="8" y="13"/>
                    <a:pt x="5" y="12"/>
                  </a:cubicBezTo>
                  <a:cubicBezTo>
                    <a:pt x="4" y="11"/>
                    <a:pt x="3" y="11"/>
                    <a:pt x="2" y="11"/>
                  </a:cubicBezTo>
                  <a:cubicBezTo>
                    <a:pt x="4" y="15"/>
                    <a:pt x="7" y="21"/>
                    <a:pt x="8" y="23"/>
                  </a:cubicBezTo>
                  <a:cubicBezTo>
                    <a:pt x="9" y="26"/>
                    <a:pt x="7" y="26"/>
                    <a:pt x="6" y="27"/>
                  </a:cubicBezTo>
                  <a:cubicBezTo>
                    <a:pt x="5" y="28"/>
                    <a:pt x="6" y="37"/>
                    <a:pt x="6" y="39"/>
                  </a:cubicBezTo>
                  <a:cubicBezTo>
                    <a:pt x="7" y="41"/>
                    <a:pt x="3" y="45"/>
                    <a:pt x="4" y="46"/>
                  </a:cubicBezTo>
                  <a:cubicBezTo>
                    <a:pt x="6" y="48"/>
                    <a:pt x="2" y="51"/>
                    <a:pt x="2" y="54"/>
                  </a:cubicBezTo>
                  <a:cubicBezTo>
                    <a:pt x="2" y="56"/>
                    <a:pt x="6" y="56"/>
                    <a:pt x="6" y="58"/>
                  </a:cubicBezTo>
                  <a:cubicBezTo>
                    <a:pt x="6" y="59"/>
                    <a:pt x="3" y="63"/>
                    <a:pt x="1" y="64"/>
                  </a:cubicBezTo>
                  <a:cubicBezTo>
                    <a:pt x="0" y="65"/>
                    <a:pt x="0" y="66"/>
                    <a:pt x="1" y="68"/>
                  </a:cubicBezTo>
                  <a:cubicBezTo>
                    <a:pt x="1" y="68"/>
                    <a:pt x="1" y="70"/>
                    <a:pt x="4" y="72"/>
                  </a:cubicBezTo>
                  <a:cubicBezTo>
                    <a:pt x="7" y="74"/>
                    <a:pt x="3" y="78"/>
                    <a:pt x="6" y="81"/>
                  </a:cubicBezTo>
                  <a:cubicBezTo>
                    <a:pt x="8" y="84"/>
                    <a:pt x="11" y="84"/>
                    <a:pt x="9" y="85"/>
                  </a:cubicBezTo>
                  <a:cubicBezTo>
                    <a:pt x="8" y="87"/>
                    <a:pt x="10" y="90"/>
                    <a:pt x="8" y="91"/>
                  </a:cubicBezTo>
                  <a:cubicBezTo>
                    <a:pt x="6" y="93"/>
                    <a:pt x="8" y="97"/>
                    <a:pt x="11" y="98"/>
                  </a:cubicBezTo>
                  <a:cubicBezTo>
                    <a:pt x="13" y="99"/>
                    <a:pt x="11" y="104"/>
                    <a:pt x="14" y="106"/>
                  </a:cubicBezTo>
                  <a:cubicBezTo>
                    <a:pt x="16" y="108"/>
                    <a:pt x="15" y="114"/>
                    <a:pt x="16" y="115"/>
                  </a:cubicBezTo>
                  <a:cubicBezTo>
                    <a:pt x="16" y="117"/>
                    <a:pt x="23" y="113"/>
                    <a:pt x="27" y="109"/>
                  </a:cubicBezTo>
                  <a:cubicBezTo>
                    <a:pt x="31" y="104"/>
                    <a:pt x="31" y="108"/>
                    <a:pt x="35" y="108"/>
                  </a:cubicBezTo>
                  <a:cubicBezTo>
                    <a:pt x="38" y="109"/>
                    <a:pt x="43" y="109"/>
                    <a:pt x="44" y="112"/>
                  </a:cubicBezTo>
                  <a:cubicBezTo>
                    <a:pt x="46" y="116"/>
                    <a:pt x="48" y="109"/>
                    <a:pt x="49" y="107"/>
                  </a:cubicBezTo>
                  <a:cubicBezTo>
                    <a:pt x="51" y="106"/>
                    <a:pt x="59" y="108"/>
                    <a:pt x="60" y="107"/>
                  </a:cubicBezTo>
                  <a:cubicBezTo>
                    <a:pt x="62" y="107"/>
                    <a:pt x="63" y="96"/>
                    <a:pt x="63" y="94"/>
                  </a:cubicBezTo>
                  <a:cubicBezTo>
                    <a:pt x="63" y="93"/>
                    <a:pt x="66" y="88"/>
                    <a:pt x="69" y="86"/>
                  </a:cubicBezTo>
                  <a:cubicBezTo>
                    <a:pt x="72" y="84"/>
                    <a:pt x="77" y="86"/>
                    <a:pt x="80" y="85"/>
                  </a:cubicBezTo>
                  <a:cubicBezTo>
                    <a:pt x="82" y="83"/>
                    <a:pt x="86" y="84"/>
                    <a:pt x="89" y="84"/>
                  </a:cubicBezTo>
                  <a:cubicBezTo>
                    <a:pt x="93" y="84"/>
                    <a:pt x="95" y="87"/>
                    <a:pt x="97" y="87"/>
                  </a:cubicBezTo>
                  <a:cubicBezTo>
                    <a:pt x="99" y="87"/>
                    <a:pt x="102" y="84"/>
                    <a:pt x="101" y="81"/>
                  </a:cubicBezTo>
                  <a:cubicBezTo>
                    <a:pt x="101" y="78"/>
                    <a:pt x="104" y="74"/>
                    <a:pt x="102" y="7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29" name="Freeform 116"/>
            <p:cNvSpPr>
              <a:spLocks/>
            </p:cNvSpPr>
            <p:nvPr/>
          </p:nvSpPr>
          <p:spPr bwMode="auto">
            <a:xfrm>
              <a:off x="2445054" y="4373296"/>
              <a:ext cx="189903" cy="301177"/>
            </a:xfrm>
            <a:custGeom>
              <a:avLst/>
              <a:gdLst>
                <a:gd name="T0" fmla="*/ 100 w 109"/>
                <a:gd name="T1" fmla="*/ 150 h 158"/>
                <a:gd name="T2" fmla="*/ 101 w 109"/>
                <a:gd name="T3" fmla="*/ 150 h 158"/>
                <a:gd name="T4" fmla="*/ 101 w 109"/>
                <a:gd name="T5" fmla="*/ 146 h 158"/>
                <a:gd name="T6" fmla="*/ 106 w 109"/>
                <a:gd name="T7" fmla="*/ 140 h 158"/>
                <a:gd name="T8" fmla="*/ 102 w 109"/>
                <a:gd name="T9" fmla="*/ 136 h 158"/>
                <a:gd name="T10" fmla="*/ 104 w 109"/>
                <a:gd name="T11" fmla="*/ 128 h 158"/>
                <a:gd name="T12" fmla="*/ 106 w 109"/>
                <a:gd name="T13" fmla="*/ 121 h 158"/>
                <a:gd name="T14" fmla="*/ 106 w 109"/>
                <a:gd name="T15" fmla="*/ 109 h 158"/>
                <a:gd name="T16" fmla="*/ 108 w 109"/>
                <a:gd name="T17" fmla="*/ 105 h 158"/>
                <a:gd name="T18" fmla="*/ 102 w 109"/>
                <a:gd name="T19" fmla="*/ 93 h 158"/>
                <a:gd name="T20" fmla="*/ 94 w 109"/>
                <a:gd name="T21" fmla="*/ 94 h 158"/>
                <a:gd name="T22" fmla="*/ 92 w 109"/>
                <a:gd name="T23" fmla="*/ 83 h 158"/>
                <a:gd name="T24" fmla="*/ 88 w 109"/>
                <a:gd name="T25" fmla="*/ 83 h 158"/>
                <a:gd name="T26" fmla="*/ 79 w 109"/>
                <a:gd name="T27" fmla="*/ 85 h 158"/>
                <a:gd name="T28" fmla="*/ 75 w 109"/>
                <a:gd name="T29" fmla="*/ 80 h 158"/>
                <a:gd name="T30" fmla="*/ 71 w 109"/>
                <a:gd name="T31" fmla="*/ 77 h 158"/>
                <a:gd name="T32" fmla="*/ 67 w 109"/>
                <a:gd name="T33" fmla="*/ 69 h 158"/>
                <a:gd name="T34" fmla="*/ 65 w 109"/>
                <a:gd name="T35" fmla="*/ 62 h 158"/>
                <a:gd name="T36" fmla="*/ 66 w 109"/>
                <a:gd name="T37" fmla="*/ 57 h 158"/>
                <a:gd name="T38" fmla="*/ 70 w 109"/>
                <a:gd name="T39" fmla="*/ 52 h 158"/>
                <a:gd name="T40" fmla="*/ 73 w 109"/>
                <a:gd name="T41" fmla="*/ 44 h 158"/>
                <a:gd name="T42" fmla="*/ 80 w 109"/>
                <a:gd name="T43" fmla="*/ 39 h 158"/>
                <a:gd name="T44" fmla="*/ 90 w 109"/>
                <a:gd name="T45" fmla="*/ 35 h 158"/>
                <a:gd name="T46" fmla="*/ 97 w 109"/>
                <a:gd name="T47" fmla="*/ 35 h 158"/>
                <a:gd name="T48" fmla="*/ 92 w 109"/>
                <a:gd name="T49" fmla="*/ 31 h 158"/>
                <a:gd name="T50" fmla="*/ 96 w 109"/>
                <a:gd name="T51" fmla="*/ 24 h 158"/>
                <a:gd name="T52" fmla="*/ 90 w 109"/>
                <a:gd name="T53" fmla="*/ 19 h 158"/>
                <a:gd name="T54" fmla="*/ 85 w 109"/>
                <a:gd name="T55" fmla="*/ 19 h 158"/>
                <a:gd name="T56" fmla="*/ 80 w 109"/>
                <a:gd name="T57" fmla="*/ 20 h 158"/>
                <a:gd name="T58" fmla="*/ 70 w 109"/>
                <a:gd name="T59" fmla="*/ 19 h 158"/>
                <a:gd name="T60" fmla="*/ 67 w 109"/>
                <a:gd name="T61" fmla="*/ 13 h 158"/>
                <a:gd name="T62" fmla="*/ 62 w 109"/>
                <a:gd name="T63" fmla="*/ 8 h 158"/>
                <a:gd name="T64" fmla="*/ 57 w 109"/>
                <a:gd name="T65" fmla="*/ 1 h 158"/>
                <a:gd name="T66" fmla="*/ 49 w 109"/>
                <a:gd name="T67" fmla="*/ 1 h 158"/>
                <a:gd name="T68" fmla="*/ 51 w 109"/>
                <a:gd name="T69" fmla="*/ 7 h 158"/>
                <a:gd name="T70" fmla="*/ 47 w 109"/>
                <a:gd name="T71" fmla="*/ 16 h 158"/>
                <a:gd name="T72" fmla="*/ 30 w 109"/>
                <a:gd name="T73" fmla="*/ 25 h 158"/>
                <a:gd name="T74" fmla="*/ 23 w 109"/>
                <a:gd name="T75" fmla="*/ 38 h 158"/>
                <a:gd name="T76" fmla="*/ 16 w 109"/>
                <a:gd name="T77" fmla="*/ 39 h 158"/>
                <a:gd name="T78" fmla="*/ 10 w 109"/>
                <a:gd name="T79" fmla="*/ 37 h 158"/>
                <a:gd name="T80" fmla="*/ 10 w 109"/>
                <a:gd name="T81" fmla="*/ 33 h 158"/>
                <a:gd name="T82" fmla="*/ 8 w 109"/>
                <a:gd name="T83" fmla="*/ 28 h 158"/>
                <a:gd name="T84" fmla="*/ 1 w 109"/>
                <a:gd name="T85" fmla="*/ 36 h 158"/>
                <a:gd name="T86" fmla="*/ 5 w 109"/>
                <a:gd name="T87" fmla="*/ 47 h 158"/>
                <a:gd name="T88" fmla="*/ 2 w 109"/>
                <a:gd name="T89" fmla="*/ 49 h 158"/>
                <a:gd name="T90" fmla="*/ 11 w 109"/>
                <a:gd name="T91" fmla="*/ 57 h 158"/>
                <a:gd name="T92" fmla="*/ 20 w 109"/>
                <a:gd name="T93" fmla="*/ 68 h 158"/>
                <a:gd name="T94" fmla="*/ 26 w 109"/>
                <a:gd name="T95" fmla="*/ 81 h 158"/>
                <a:gd name="T96" fmla="*/ 39 w 109"/>
                <a:gd name="T97" fmla="*/ 106 h 158"/>
                <a:gd name="T98" fmla="*/ 44 w 109"/>
                <a:gd name="T99" fmla="*/ 117 h 158"/>
                <a:gd name="T100" fmla="*/ 47 w 109"/>
                <a:gd name="T101" fmla="*/ 125 h 158"/>
                <a:gd name="T102" fmla="*/ 60 w 109"/>
                <a:gd name="T103" fmla="*/ 134 h 158"/>
                <a:gd name="T104" fmla="*/ 84 w 109"/>
                <a:gd name="T105" fmla="*/ 149 h 158"/>
                <a:gd name="T106" fmla="*/ 94 w 109"/>
                <a:gd name="T107" fmla="*/ 156 h 158"/>
                <a:gd name="T108" fmla="*/ 95 w 109"/>
                <a:gd name="T109" fmla="*/ 158 h 158"/>
                <a:gd name="T110" fmla="*/ 97 w 109"/>
                <a:gd name="T111" fmla="*/ 157 h 158"/>
                <a:gd name="T112" fmla="*/ 100 w 109"/>
                <a:gd name="T113" fmla="*/ 15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9" h="158">
                  <a:moveTo>
                    <a:pt x="100" y="150"/>
                  </a:moveTo>
                  <a:cubicBezTo>
                    <a:pt x="100" y="150"/>
                    <a:pt x="100" y="150"/>
                    <a:pt x="101" y="150"/>
                  </a:cubicBezTo>
                  <a:cubicBezTo>
                    <a:pt x="100" y="148"/>
                    <a:pt x="100" y="147"/>
                    <a:pt x="101" y="146"/>
                  </a:cubicBezTo>
                  <a:cubicBezTo>
                    <a:pt x="103" y="145"/>
                    <a:pt x="106" y="141"/>
                    <a:pt x="106" y="140"/>
                  </a:cubicBezTo>
                  <a:cubicBezTo>
                    <a:pt x="106" y="138"/>
                    <a:pt x="102" y="138"/>
                    <a:pt x="102" y="136"/>
                  </a:cubicBezTo>
                  <a:cubicBezTo>
                    <a:pt x="102" y="133"/>
                    <a:pt x="106" y="130"/>
                    <a:pt x="104" y="128"/>
                  </a:cubicBezTo>
                  <a:cubicBezTo>
                    <a:pt x="103" y="127"/>
                    <a:pt x="107" y="123"/>
                    <a:pt x="106" y="121"/>
                  </a:cubicBezTo>
                  <a:cubicBezTo>
                    <a:pt x="106" y="119"/>
                    <a:pt x="105" y="110"/>
                    <a:pt x="106" y="109"/>
                  </a:cubicBezTo>
                  <a:cubicBezTo>
                    <a:pt x="107" y="108"/>
                    <a:pt x="109" y="108"/>
                    <a:pt x="108" y="105"/>
                  </a:cubicBezTo>
                  <a:cubicBezTo>
                    <a:pt x="107" y="103"/>
                    <a:pt x="104" y="97"/>
                    <a:pt x="102" y="93"/>
                  </a:cubicBezTo>
                  <a:cubicBezTo>
                    <a:pt x="99" y="93"/>
                    <a:pt x="96" y="93"/>
                    <a:pt x="94" y="94"/>
                  </a:cubicBezTo>
                  <a:cubicBezTo>
                    <a:pt x="91" y="95"/>
                    <a:pt x="92" y="86"/>
                    <a:pt x="92" y="83"/>
                  </a:cubicBezTo>
                  <a:cubicBezTo>
                    <a:pt x="92" y="79"/>
                    <a:pt x="89" y="81"/>
                    <a:pt x="88" y="83"/>
                  </a:cubicBezTo>
                  <a:cubicBezTo>
                    <a:pt x="87" y="86"/>
                    <a:pt x="83" y="85"/>
                    <a:pt x="79" y="85"/>
                  </a:cubicBezTo>
                  <a:cubicBezTo>
                    <a:pt x="75" y="85"/>
                    <a:pt x="77" y="80"/>
                    <a:pt x="75" y="80"/>
                  </a:cubicBezTo>
                  <a:cubicBezTo>
                    <a:pt x="72" y="80"/>
                    <a:pt x="70" y="79"/>
                    <a:pt x="71" y="77"/>
                  </a:cubicBezTo>
                  <a:cubicBezTo>
                    <a:pt x="71" y="74"/>
                    <a:pt x="69" y="72"/>
                    <a:pt x="67" y="69"/>
                  </a:cubicBezTo>
                  <a:cubicBezTo>
                    <a:pt x="65" y="67"/>
                    <a:pt x="63" y="64"/>
                    <a:pt x="65" y="62"/>
                  </a:cubicBezTo>
                  <a:cubicBezTo>
                    <a:pt x="66" y="60"/>
                    <a:pt x="64" y="59"/>
                    <a:pt x="66" y="57"/>
                  </a:cubicBezTo>
                  <a:cubicBezTo>
                    <a:pt x="68" y="54"/>
                    <a:pt x="71" y="55"/>
                    <a:pt x="70" y="52"/>
                  </a:cubicBezTo>
                  <a:cubicBezTo>
                    <a:pt x="69" y="49"/>
                    <a:pt x="72" y="47"/>
                    <a:pt x="73" y="44"/>
                  </a:cubicBezTo>
                  <a:cubicBezTo>
                    <a:pt x="73" y="41"/>
                    <a:pt x="77" y="42"/>
                    <a:pt x="80" y="39"/>
                  </a:cubicBezTo>
                  <a:cubicBezTo>
                    <a:pt x="84" y="36"/>
                    <a:pt x="87" y="38"/>
                    <a:pt x="90" y="35"/>
                  </a:cubicBezTo>
                  <a:cubicBezTo>
                    <a:pt x="93" y="33"/>
                    <a:pt x="95" y="35"/>
                    <a:pt x="97" y="35"/>
                  </a:cubicBezTo>
                  <a:cubicBezTo>
                    <a:pt x="96" y="33"/>
                    <a:pt x="93" y="32"/>
                    <a:pt x="92" y="31"/>
                  </a:cubicBezTo>
                  <a:cubicBezTo>
                    <a:pt x="91" y="29"/>
                    <a:pt x="95" y="26"/>
                    <a:pt x="96" y="24"/>
                  </a:cubicBezTo>
                  <a:cubicBezTo>
                    <a:pt x="98" y="22"/>
                    <a:pt x="92" y="20"/>
                    <a:pt x="90" y="19"/>
                  </a:cubicBezTo>
                  <a:cubicBezTo>
                    <a:pt x="89" y="18"/>
                    <a:pt x="86" y="20"/>
                    <a:pt x="85" y="19"/>
                  </a:cubicBezTo>
                  <a:cubicBezTo>
                    <a:pt x="83" y="18"/>
                    <a:pt x="81" y="19"/>
                    <a:pt x="80" y="20"/>
                  </a:cubicBezTo>
                  <a:cubicBezTo>
                    <a:pt x="79" y="21"/>
                    <a:pt x="70" y="21"/>
                    <a:pt x="70" y="19"/>
                  </a:cubicBezTo>
                  <a:cubicBezTo>
                    <a:pt x="70" y="16"/>
                    <a:pt x="67" y="15"/>
                    <a:pt x="67" y="13"/>
                  </a:cubicBezTo>
                  <a:cubicBezTo>
                    <a:pt x="67" y="12"/>
                    <a:pt x="65" y="8"/>
                    <a:pt x="62" y="8"/>
                  </a:cubicBezTo>
                  <a:cubicBezTo>
                    <a:pt x="58" y="8"/>
                    <a:pt x="59" y="3"/>
                    <a:pt x="57" y="1"/>
                  </a:cubicBezTo>
                  <a:cubicBezTo>
                    <a:pt x="55" y="0"/>
                    <a:pt x="52" y="1"/>
                    <a:pt x="49" y="1"/>
                  </a:cubicBezTo>
                  <a:cubicBezTo>
                    <a:pt x="52" y="5"/>
                    <a:pt x="53" y="6"/>
                    <a:pt x="51" y="7"/>
                  </a:cubicBezTo>
                  <a:cubicBezTo>
                    <a:pt x="49" y="9"/>
                    <a:pt x="51" y="10"/>
                    <a:pt x="47" y="16"/>
                  </a:cubicBezTo>
                  <a:cubicBezTo>
                    <a:pt x="42" y="22"/>
                    <a:pt x="34" y="24"/>
                    <a:pt x="30" y="25"/>
                  </a:cubicBezTo>
                  <a:cubicBezTo>
                    <a:pt x="26" y="26"/>
                    <a:pt x="25" y="33"/>
                    <a:pt x="23" y="38"/>
                  </a:cubicBezTo>
                  <a:cubicBezTo>
                    <a:pt x="20" y="43"/>
                    <a:pt x="19" y="42"/>
                    <a:pt x="16" y="39"/>
                  </a:cubicBezTo>
                  <a:cubicBezTo>
                    <a:pt x="14" y="36"/>
                    <a:pt x="13" y="39"/>
                    <a:pt x="10" y="37"/>
                  </a:cubicBezTo>
                  <a:cubicBezTo>
                    <a:pt x="8" y="35"/>
                    <a:pt x="9" y="35"/>
                    <a:pt x="10" y="33"/>
                  </a:cubicBezTo>
                  <a:cubicBezTo>
                    <a:pt x="11" y="32"/>
                    <a:pt x="10" y="30"/>
                    <a:pt x="8" y="28"/>
                  </a:cubicBezTo>
                  <a:cubicBezTo>
                    <a:pt x="6" y="29"/>
                    <a:pt x="3" y="33"/>
                    <a:pt x="1" y="36"/>
                  </a:cubicBezTo>
                  <a:cubicBezTo>
                    <a:pt x="0" y="39"/>
                    <a:pt x="4" y="45"/>
                    <a:pt x="5" y="47"/>
                  </a:cubicBezTo>
                  <a:cubicBezTo>
                    <a:pt x="5" y="49"/>
                    <a:pt x="2" y="47"/>
                    <a:pt x="2" y="49"/>
                  </a:cubicBezTo>
                  <a:cubicBezTo>
                    <a:pt x="2" y="52"/>
                    <a:pt x="8" y="55"/>
                    <a:pt x="11" y="57"/>
                  </a:cubicBezTo>
                  <a:cubicBezTo>
                    <a:pt x="14" y="59"/>
                    <a:pt x="17" y="65"/>
                    <a:pt x="20" y="68"/>
                  </a:cubicBezTo>
                  <a:cubicBezTo>
                    <a:pt x="22" y="71"/>
                    <a:pt x="23" y="74"/>
                    <a:pt x="26" y="81"/>
                  </a:cubicBezTo>
                  <a:cubicBezTo>
                    <a:pt x="29" y="89"/>
                    <a:pt x="35" y="101"/>
                    <a:pt x="39" y="106"/>
                  </a:cubicBezTo>
                  <a:cubicBezTo>
                    <a:pt x="43" y="111"/>
                    <a:pt x="45" y="115"/>
                    <a:pt x="44" y="117"/>
                  </a:cubicBezTo>
                  <a:cubicBezTo>
                    <a:pt x="43" y="118"/>
                    <a:pt x="44" y="123"/>
                    <a:pt x="47" y="125"/>
                  </a:cubicBezTo>
                  <a:cubicBezTo>
                    <a:pt x="50" y="127"/>
                    <a:pt x="52" y="130"/>
                    <a:pt x="60" y="134"/>
                  </a:cubicBezTo>
                  <a:cubicBezTo>
                    <a:pt x="68" y="138"/>
                    <a:pt x="82" y="145"/>
                    <a:pt x="84" y="149"/>
                  </a:cubicBezTo>
                  <a:cubicBezTo>
                    <a:pt x="86" y="152"/>
                    <a:pt x="93" y="156"/>
                    <a:pt x="94" y="156"/>
                  </a:cubicBezTo>
                  <a:cubicBezTo>
                    <a:pt x="95" y="157"/>
                    <a:pt x="95" y="157"/>
                    <a:pt x="95" y="158"/>
                  </a:cubicBezTo>
                  <a:cubicBezTo>
                    <a:pt x="96" y="157"/>
                    <a:pt x="96" y="157"/>
                    <a:pt x="97" y="157"/>
                  </a:cubicBezTo>
                  <a:cubicBezTo>
                    <a:pt x="99" y="155"/>
                    <a:pt x="99" y="151"/>
                    <a:pt x="100" y="15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0" name="Freeform 117"/>
            <p:cNvSpPr>
              <a:spLocks/>
            </p:cNvSpPr>
            <p:nvPr/>
          </p:nvSpPr>
          <p:spPr bwMode="auto">
            <a:xfrm>
              <a:off x="2563744" y="4175648"/>
              <a:ext cx="203931" cy="185883"/>
            </a:xfrm>
            <a:custGeom>
              <a:avLst/>
              <a:gdLst>
                <a:gd name="T0" fmla="*/ 11 w 117"/>
                <a:gd name="T1" fmla="*/ 6 h 98"/>
                <a:gd name="T2" fmla="*/ 4 w 117"/>
                <a:gd name="T3" fmla="*/ 16 h 98"/>
                <a:gd name="T4" fmla="*/ 3 w 117"/>
                <a:gd name="T5" fmla="*/ 22 h 98"/>
                <a:gd name="T6" fmla="*/ 1 w 117"/>
                <a:gd name="T7" fmla="*/ 26 h 98"/>
                <a:gd name="T8" fmla="*/ 5 w 117"/>
                <a:gd name="T9" fmla="*/ 28 h 98"/>
                <a:gd name="T10" fmla="*/ 9 w 117"/>
                <a:gd name="T11" fmla="*/ 33 h 98"/>
                <a:gd name="T12" fmla="*/ 15 w 117"/>
                <a:gd name="T13" fmla="*/ 44 h 98"/>
                <a:gd name="T14" fmla="*/ 29 w 117"/>
                <a:gd name="T15" fmla="*/ 45 h 98"/>
                <a:gd name="T16" fmla="*/ 41 w 117"/>
                <a:gd name="T17" fmla="*/ 51 h 98"/>
                <a:gd name="T18" fmla="*/ 51 w 117"/>
                <a:gd name="T19" fmla="*/ 53 h 98"/>
                <a:gd name="T20" fmla="*/ 49 w 117"/>
                <a:gd name="T21" fmla="*/ 69 h 98"/>
                <a:gd name="T22" fmla="*/ 52 w 117"/>
                <a:gd name="T23" fmla="*/ 75 h 98"/>
                <a:gd name="T24" fmla="*/ 52 w 117"/>
                <a:gd name="T25" fmla="*/ 81 h 98"/>
                <a:gd name="T26" fmla="*/ 53 w 117"/>
                <a:gd name="T27" fmla="*/ 86 h 98"/>
                <a:gd name="T28" fmla="*/ 52 w 117"/>
                <a:gd name="T29" fmla="*/ 86 h 98"/>
                <a:gd name="T30" fmla="*/ 58 w 117"/>
                <a:gd name="T31" fmla="*/ 95 h 98"/>
                <a:gd name="T32" fmla="*/ 63 w 117"/>
                <a:gd name="T33" fmla="*/ 97 h 98"/>
                <a:gd name="T34" fmla="*/ 68 w 117"/>
                <a:gd name="T35" fmla="*/ 96 h 98"/>
                <a:gd name="T36" fmla="*/ 74 w 117"/>
                <a:gd name="T37" fmla="*/ 93 h 98"/>
                <a:gd name="T38" fmla="*/ 79 w 117"/>
                <a:gd name="T39" fmla="*/ 90 h 98"/>
                <a:gd name="T40" fmla="*/ 84 w 117"/>
                <a:gd name="T41" fmla="*/ 86 h 98"/>
                <a:gd name="T42" fmla="*/ 85 w 117"/>
                <a:gd name="T43" fmla="*/ 82 h 98"/>
                <a:gd name="T44" fmla="*/ 81 w 117"/>
                <a:gd name="T45" fmla="*/ 81 h 98"/>
                <a:gd name="T46" fmla="*/ 79 w 117"/>
                <a:gd name="T47" fmla="*/ 76 h 98"/>
                <a:gd name="T48" fmla="*/ 75 w 117"/>
                <a:gd name="T49" fmla="*/ 70 h 98"/>
                <a:gd name="T50" fmla="*/ 81 w 117"/>
                <a:gd name="T51" fmla="*/ 69 h 98"/>
                <a:gd name="T52" fmla="*/ 88 w 117"/>
                <a:gd name="T53" fmla="*/ 71 h 98"/>
                <a:gd name="T54" fmla="*/ 91 w 117"/>
                <a:gd name="T55" fmla="*/ 71 h 98"/>
                <a:gd name="T56" fmla="*/ 97 w 117"/>
                <a:gd name="T57" fmla="*/ 68 h 98"/>
                <a:gd name="T58" fmla="*/ 108 w 117"/>
                <a:gd name="T59" fmla="*/ 64 h 98"/>
                <a:gd name="T60" fmla="*/ 110 w 117"/>
                <a:gd name="T61" fmla="*/ 61 h 98"/>
                <a:gd name="T62" fmla="*/ 104 w 117"/>
                <a:gd name="T63" fmla="*/ 54 h 98"/>
                <a:gd name="T64" fmla="*/ 105 w 117"/>
                <a:gd name="T65" fmla="*/ 50 h 98"/>
                <a:gd name="T66" fmla="*/ 109 w 117"/>
                <a:gd name="T67" fmla="*/ 46 h 98"/>
                <a:gd name="T68" fmla="*/ 110 w 117"/>
                <a:gd name="T69" fmla="*/ 41 h 98"/>
                <a:gd name="T70" fmla="*/ 113 w 117"/>
                <a:gd name="T71" fmla="*/ 36 h 98"/>
                <a:gd name="T72" fmla="*/ 117 w 117"/>
                <a:gd name="T73" fmla="*/ 32 h 98"/>
                <a:gd name="T74" fmla="*/ 104 w 117"/>
                <a:gd name="T75" fmla="*/ 30 h 98"/>
                <a:gd name="T76" fmla="*/ 107 w 117"/>
                <a:gd name="T77" fmla="*/ 23 h 98"/>
                <a:gd name="T78" fmla="*/ 94 w 117"/>
                <a:gd name="T79" fmla="*/ 19 h 98"/>
                <a:gd name="T80" fmla="*/ 95 w 117"/>
                <a:gd name="T81" fmla="*/ 14 h 98"/>
                <a:gd name="T82" fmla="*/ 88 w 117"/>
                <a:gd name="T83" fmla="*/ 12 h 98"/>
                <a:gd name="T84" fmla="*/ 72 w 117"/>
                <a:gd name="T85" fmla="*/ 18 h 98"/>
                <a:gd name="T86" fmla="*/ 56 w 117"/>
                <a:gd name="T87" fmla="*/ 13 h 98"/>
                <a:gd name="T88" fmla="*/ 45 w 117"/>
                <a:gd name="T89" fmla="*/ 11 h 98"/>
                <a:gd name="T90" fmla="*/ 38 w 117"/>
                <a:gd name="T91" fmla="*/ 5 h 98"/>
                <a:gd name="T92" fmla="*/ 31 w 117"/>
                <a:gd name="T93" fmla="*/ 0 h 98"/>
                <a:gd name="T94" fmla="*/ 29 w 117"/>
                <a:gd name="T95" fmla="*/ 5 h 98"/>
                <a:gd name="T96" fmla="*/ 17 w 117"/>
                <a:gd name="T97" fmla="*/ 12 h 98"/>
                <a:gd name="T98" fmla="*/ 20 w 117"/>
                <a:gd name="T99" fmla="*/ 24 h 98"/>
                <a:gd name="T100" fmla="*/ 11 w 117"/>
                <a:gd name="T101" fmla="*/ 21 h 98"/>
                <a:gd name="T102" fmla="*/ 15 w 117"/>
                <a:gd name="T103" fmla="*/ 10 h 98"/>
                <a:gd name="T104" fmla="*/ 14 w 117"/>
                <a:gd name="T105" fmla="*/ 4 h 98"/>
                <a:gd name="T106" fmla="*/ 11 w 117"/>
                <a:gd name="T107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98">
                  <a:moveTo>
                    <a:pt x="11" y="6"/>
                  </a:moveTo>
                  <a:cubicBezTo>
                    <a:pt x="9" y="9"/>
                    <a:pt x="4" y="12"/>
                    <a:pt x="4" y="16"/>
                  </a:cubicBezTo>
                  <a:cubicBezTo>
                    <a:pt x="4" y="19"/>
                    <a:pt x="4" y="20"/>
                    <a:pt x="3" y="22"/>
                  </a:cubicBezTo>
                  <a:cubicBezTo>
                    <a:pt x="1" y="23"/>
                    <a:pt x="0" y="26"/>
                    <a:pt x="1" y="26"/>
                  </a:cubicBezTo>
                  <a:cubicBezTo>
                    <a:pt x="3" y="26"/>
                    <a:pt x="5" y="26"/>
                    <a:pt x="5" y="28"/>
                  </a:cubicBezTo>
                  <a:cubicBezTo>
                    <a:pt x="5" y="30"/>
                    <a:pt x="9" y="30"/>
                    <a:pt x="9" y="33"/>
                  </a:cubicBezTo>
                  <a:cubicBezTo>
                    <a:pt x="9" y="36"/>
                    <a:pt x="7" y="44"/>
                    <a:pt x="15" y="44"/>
                  </a:cubicBezTo>
                  <a:cubicBezTo>
                    <a:pt x="22" y="44"/>
                    <a:pt x="26" y="42"/>
                    <a:pt x="29" y="45"/>
                  </a:cubicBezTo>
                  <a:cubicBezTo>
                    <a:pt x="32" y="49"/>
                    <a:pt x="36" y="51"/>
                    <a:pt x="41" y="51"/>
                  </a:cubicBezTo>
                  <a:cubicBezTo>
                    <a:pt x="45" y="50"/>
                    <a:pt x="53" y="49"/>
                    <a:pt x="51" y="53"/>
                  </a:cubicBezTo>
                  <a:cubicBezTo>
                    <a:pt x="48" y="57"/>
                    <a:pt x="46" y="66"/>
                    <a:pt x="49" y="69"/>
                  </a:cubicBezTo>
                  <a:cubicBezTo>
                    <a:pt x="51" y="71"/>
                    <a:pt x="54" y="73"/>
                    <a:pt x="52" y="75"/>
                  </a:cubicBezTo>
                  <a:cubicBezTo>
                    <a:pt x="50" y="77"/>
                    <a:pt x="49" y="80"/>
                    <a:pt x="52" y="81"/>
                  </a:cubicBezTo>
                  <a:cubicBezTo>
                    <a:pt x="54" y="83"/>
                    <a:pt x="53" y="85"/>
                    <a:pt x="53" y="86"/>
                  </a:cubicBezTo>
                  <a:cubicBezTo>
                    <a:pt x="53" y="86"/>
                    <a:pt x="53" y="86"/>
                    <a:pt x="52" y="86"/>
                  </a:cubicBezTo>
                  <a:cubicBezTo>
                    <a:pt x="55" y="90"/>
                    <a:pt x="56" y="93"/>
                    <a:pt x="58" y="95"/>
                  </a:cubicBezTo>
                  <a:cubicBezTo>
                    <a:pt x="61" y="97"/>
                    <a:pt x="62" y="98"/>
                    <a:pt x="63" y="97"/>
                  </a:cubicBezTo>
                  <a:cubicBezTo>
                    <a:pt x="65" y="96"/>
                    <a:pt x="66" y="95"/>
                    <a:pt x="68" y="96"/>
                  </a:cubicBezTo>
                  <a:cubicBezTo>
                    <a:pt x="69" y="97"/>
                    <a:pt x="71" y="95"/>
                    <a:pt x="74" y="93"/>
                  </a:cubicBezTo>
                  <a:cubicBezTo>
                    <a:pt x="76" y="91"/>
                    <a:pt x="79" y="93"/>
                    <a:pt x="79" y="90"/>
                  </a:cubicBezTo>
                  <a:cubicBezTo>
                    <a:pt x="80" y="88"/>
                    <a:pt x="81" y="86"/>
                    <a:pt x="84" y="86"/>
                  </a:cubicBezTo>
                  <a:cubicBezTo>
                    <a:pt x="87" y="85"/>
                    <a:pt x="87" y="82"/>
                    <a:pt x="85" y="82"/>
                  </a:cubicBezTo>
                  <a:cubicBezTo>
                    <a:pt x="83" y="82"/>
                    <a:pt x="81" y="85"/>
                    <a:pt x="81" y="81"/>
                  </a:cubicBezTo>
                  <a:cubicBezTo>
                    <a:pt x="81" y="78"/>
                    <a:pt x="79" y="79"/>
                    <a:pt x="79" y="76"/>
                  </a:cubicBezTo>
                  <a:cubicBezTo>
                    <a:pt x="79" y="73"/>
                    <a:pt x="78" y="71"/>
                    <a:pt x="75" y="70"/>
                  </a:cubicBezTo>
                  <a:cubicBezTo>
                    <a:pt x="72" y="68"/>
                    <a:pt x="79" y="67"/>
                    <a:pt x="81" y="69"/>
                  </a:cubicBezTo>
                  <a:cubicBezTo>
                    <a:pt x="82" y="70"/>
                    <a:pt x="88" y="69"/>
                    <a:pt x="88" y="71"/>
                  </a:cubicBezTo>
                  <a:cubicBezTo>
                    <a:pt x="89" y="73"/>
                    <a:pt x="91" y="74"/>
                    <a:pt x="91" y="71"/>
                  </a:cubicBezTo>
                  <a:cubicBezTo>
                    <a:pt x="91" y="69"/>
                    <a:pt x="95" y="68"/>
                    <a:pt x="97" y="68"/>
                  </a:cubicBezTo>
                  <a:cubicBezTo>
                    <a:pt x="100" y="69"/>
                    <a:pt x="105" y="65"/>
                    <a:pt x="108" y="64"/>
                  </a:cubicBezTo>
                  <a:cubicBezTo>
                    <a:pt x="109" y="64"/>
                    <a:pt x="109" y="62"/>
                    <a:pt x="110" y="61"/>
                  </a:cubicBezTo>
                  <a:cubicBezTo>
                    <a:pt x="108" y="59"/>
                    <a:pt x="106" y="55"/>
                    <a:pt x="104" y="54"/>
                  </a:cubicBezTo>
                  <a:cubicBezTo>
                    <a:pt x="103" y="53"/>
                    <a:pt x="106" y="52"/>
                    <a:pt x="105" y="50"/>
                  </a:cubicBezTo>
                  <a:cubicBezTo>
                    <a:pt x="105" y="48"/>
                    <a:pt x="105" y="46"/>
                    <a:pt x="109" y="46"/>
                  </a:cubicBezTo>
                  <a:cubicBezTo>
                    <a:pt x="113" y="46"/>
                    <a:pt x="113" y="42"/>
                    <a:pt x="110" y="41"/>
                  </a:cubicBezTo>
                  <a:cubicBezTo>
                    <a:pt x="108" y="40"/>
                    <a:pt x="111" y="37"/>
                    <a:pt x="113" y="36"/>
                  </a:cubicBezTo>
                  <a:cubicBezTo>
                    <a:pt x="114" y="35"/>
                    <a:pt x="115" y="34"/>
                    <a:pt x="117" y="32"/>
                  </a:cubicBezTo>
                  <a:cubicBezTo>
                    <a:pt x="112" y="30"/>
                    <a:pt x="107" y="30"/>
                    <a:pt x="104" y="30"/>
                  </a:cubicBezTo>
                  <a:cubicBezTo>
                    <a:pt x="101" y="30"/>
                    <a:pt x="106" y="27"/>
                    <a:pt x="107" y="23"/>
                  </a:cubicBezTo>
                  <a:cubicBezTo>
                    <a:pt x="107" y="20"/>
                    <a:pt x="98" y="19"/>
                    <a:pt x="94" y="19"/>
                  </a:cubicBezTo>
                  <a:cubicBezTo>
                    <a:pt x="90" y="18"/>
                    <a:pt x="91" y="14"/>
                    <a:pt x="95" y="14"/>
                  </a:cubicBezTo>
                  <a:cubicBezTo>
                    <a:pt x="99" y="14"/>
                    <a:pt x="93" y="11"/>
                    <a:pt x="88" y="12"/>
                  </a:cubicBezTo>
                  <a:cubicBezTo>
                    <a:pt x="83" y="13"/>
                    <a:pt x="76" y="16"/>
                    <a:pt x="72" y="18"/>
                  </a:cubicBezTo>
                  <a:cubicBezTo>
                    <a:pt x="68" y="20"/>
                    <a:pt x="61" y="11"/>
                    <a:pt x="56" y="13"/>
                  </a:cubicBezTo>
                  <a:cubicBezTo>
                    <a:pt x="51" y="15"/>
                    <a:pt x="45" y="15"/>
                    <a:pt x="45" y="11"/>
                  </a:cubicBezTo>
                  <a:cubicBezTo>
                    <a:pt x="45" y="7"/>
                    <a:pt x="43" y="4"/>
                    <a:pt x="38" y="5"/>
                  </a:cubicBezTo>
                  <a:cubicBezTo>
                    <a:pt x="34" y="5"/>
                    <a:pt x="35" y="0"/>
                    <a:pt x="31" y="0"/>
                  </a:cubicBezTo>
                  <a:cubicBezTo>
                    <a:pt x="28" y="0"/>
                    <a:pt x="31" y="4"/>
                    <a:pt x="29" y="5"/>
                  </a:cubicBezTo>
                  <a:cubicBezTo>
                    <a:pt x="26" y="7"/>
                    <a:pt x="18" y="9"/>
                    <a:pt x="17" y="12"/>
                  </a:cubicBezTo>
                  <a:cubicBezTo>
                    <a:pt x="17" y="15"/>
                    <a:pt x="22" y="21"/>
                    <a:pt x="20" y="24"/>
                  </a:cubicBezTo>
                  <a:cubicBezTo>
                    <a:pt x="19" y="28"/>
                    <a:pt x="13" y="25"/>
                    <a:pt x="11" y="21"/>
                  </a:cubicBezTo>
                  <a:cubicBezTo>
                    <a:pt x="10" y="18"/>
                    <a:pt x="16" y="12"/>
                    <a:pt x="15" y="10"/>
                  </a:cubicBezTo>
                  <a:cubicBezTo>
                    <a:pt x="14" y="9"/>
                    <a:pt x="13" y="6"/>
                    <a:pt x="14" y="4"/>
                  </a:cubicBezTo>
                  <a:cubicBezTo>
                    <a:pt x="13" y="5"/>
                    <a:pt x="12" y="5"/>
                    <a:pt x="11" y="6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1" name="Freeform 118"/>
            <p:cNvSpPr>
              <a:spLocks/>
            </p:cNvSpPr>
            <p:nvPr/>
          </p:nvSpPr>
          <p:spPr bwMode="auto">
            <a:xfrm>
              <a:off x="2790333" y="4270942"/>
              <a:ext cx="63661" cy="71765"/>
            </a:xfrm>
            <a:custGeom>
              <a:avLst/>
              <a:gdLst>
                <a:gd name="T0" fmla="*/ 9 w 36"/>
                <a:gd name="T1" fmla="*/ 8 h 38"/>
                <a:gd name="T2" fmla="*/ 5 w 36"/>
                <a:gd name="T3" fmla="*/ 12 h 38"/>
                <a:gd name="T4" fmla="*/ 2 w 36"/>
                <a:gd name="T5" fmla="*/ 19 h 38"/>
                <a:gd name="T6" fmla="*/ 9 w 36"/>
                <a:gd name="T7" fmla="*/ 28 h 38"/>
                <a:gd name="T8" fmla="*/ 14 w 36"/>
                <a:gd name="T9" fmla="*/ 37 h 38"/>
                <a:gd name="T10" fmla="*/ 18 w 36"/>
                <a:gd name="T11" fmla="*/ 38 h 38"/>
                <a:gd name="T12" fmla="*/ 22 w 36"/>
                <a:gd name="T13" fmla="*/ 32 h 38"/>
                <a:gd name="T14" fmla="*/ 31 w 36"/>
                <a:gd name="T15" fmla="*/ 33 h 38"/>
                <a:gd name="T16" fmla="*/ 32 w 36"/>
                <a:gd name="T17" fmla="*/ 34 h 38"/>
                <a:gd name="T18" fmla="*/ 34 w 36"/>
                <a:gd name="T19" fmla="*/ 30 h 38"/>
                <a:gd name="T20" fmla="*/ 33 w 36"/>
                <a:gd name="T21" fmla="*/ 19 h 38"/>
                <a:gd name="T22" fmla="*/ 35 w 36"/>
                <a:gd name="T23" fmla="*/ 9 h 38"/>
                <a:gd name="T24" fmla="*/ 36 w 36"/>
                <a:gd name="T25" fmla="*/ 4 h 38"/>
                <a:gd name="T26" fmla="*/ 28 w 36"/>
                <a:gd name="T27" fmla="*/ 2 h 38"/>
                <a:gd name="T28" fmla="*/ 17 w 36"/>
                <a:gd name="T29" fmla="*/ 2 h 38"/>
                <a:gd name="T30" fmla="*/ 11 w 36"/>
                <a:gd name="T31" fmla="*/ 2 h 38"/>
                <a:gd name="T32" fmla="*/ 10 w 36"/>
                <a:gd name="T33" fmla="*/ 3 h 38"/>
                <a:gd name="T34" fmla="*/ 9 w 36"/>
                <a:gd name="T35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38">
                  <a:moveTo>
                    <a:pt x="9" y="8"/>
                  </a:moveTo>
                  <a:cubicBezTo>
                    <a:pt x="10" y="10"/>
                    <a:pt x="8" y="12"/>
                    <a:pt x="5" y="12"/>
                  </a:cubicBezTo>
                  <a:cubicBezTo>
                    <a:pt x="3" y="12"/>
                    <a:pt x="3" y="18"/>
                    <a:pt x="2" y="19"/>
                  </a:cubicBezTo>
                  <a:cubicBezTo>
                    <a:pt x="0" y="21"/>
                    <a:pt x="8" y="25"/>
                    <a:pt x="9" y="28"/>
                  </a:cubicBezTo>
                  <a:cubicBezTo>
                    <a:pt x="10" y="30"/>
                    <a:pt x="12" y="34"/>
                    <a:pt x="14" y="37"/>
                  </a:cubicBezTo>
                  <a:cubicBezTo>
                    <a:pt x="15" y="38"/>
                    <a:pt x="17" y="38"/>
                    <a:pt x="18" y="38"/>
                  </a:cubicBezTo>
                  <a:cubicBezTo>
                    <a:pt x="20" y="36"/>
                    <a:pt x="18" y="32"/>
                    <a:pt x="22" y="32"/>
                  </a:cubicBezTo>
                  <a:cubicBezTo>
                    <a:pt x="25" y="33"/>
                    <a:pt x="30" y="31"/>
                    <a:pt x="31" y="33"/>
                  </a:cubicBezTo>
                  <a:cubicBezTo>
                    <a:pt x="31" y="33"/>
                    <a:pt x="31" y="33"/>
                    <a:pt x="32" y="34"/>
                  </a:cubicBezTo>
                  <a:cubicBezTo>
                    <a:pt x="33" y="32"/>
                    <a:pt x="34" y="30"/>
                    <a:pt x="34" y="30"/>
                  </a:cubicBezTo>
                  <a:cubicBezTo>
                    <a:pt x="35" y="28"/>
                    <a:pt x="35" y="22"/>
                    <a:pt x="33" y="19"/>
                  </a:cubicBezTo>
                  <a:cubicBezTo>
                    <a:pt x="32" y="15"/>
                    <a:pt x="33" y="10"/>
                    <a:pt x="35" y="9"/>
                  </a:cubicBezTo>
                  <a:cubicBezTo>
                    <a:pt x="35" y="8"/>
                    <a:pt x="36" y="7"/>
                    <a:pt x="36" y="4"/>
                  </a:cubicBezTo>
                  <a:cubicBezTo>
                    <a:pt x="33" y="3"/>
                    <a:pt x="31" y="2"/>
                    <a:pt x="28" y="2"/>
                  </a:cubicBezTo>
                  <a:cubicBezTo>
                    <a:pt x="24" y="3"/>
                    <a:pt x="19" y="5"/>
                    <a:pt x="17" y="2"/>
                  </a:cubicBezTo>
                  <a:cubicBezTo>
                    <a:pt x="16" y="0"/>
                    <a:pt x="13" y="0"/>
                    <a:pt x="11" y="2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9" y="5"/>
                    <a:pt x="9" y="7"/>
                    <a:pt x="9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2" name="Freeform 119"/>
            <p:cNvSpPr>
              <a:spLocks/>
            </p:cNvSpPr>
            <p:nvPr/>
          </p:nvSpPr>
          <p:spPr bwMode="auto">
            <a:xfrm>
              <a:off x="2743937" y="4236825"/>
              <a:ext cx="71214" cy="115294"/>
            </a:xfrm>
            <a:custGeom>
              <a:avLst/>
              <a:gdLst>
                <a:gd name="T0" fmla="*/ 10 w 41"/>
                <a:gd name="T1" fmla="*/ 4 h 61"/>
                <a:gd name="T2" fmla="*/ 7 w 41"/>
                <a:gd name="T3" fmla="*/ 9 h 61"/>
                <a:gd name="T4" fmla="*/ 6 w 41"/>
                <a:gd name="T5" fmla="*/ 14 h 61"/>
                <a:gd name="T6" fmla="*/ 2 w 41"/>
                <a:gd name="T7" fmla="*/ 18 h 61"/>
                <a:gd name="T8" fmla="*/ 1 w 41"/>
                <a:gd name="T9" fmla="*/ 22 h 61"/>
                <a:gd name="T10" fmla="*/ 7 w 41"/>
                <a:gd name="T11" fmla="*/ 29 h 61"/>
                <a:gd name="T12" fmla="*/ 10 w 41"/>
                <a:gd name="T13" fmla="*/ 27 h 61"/>
                <a:gd name="T14" fmla="*/ 13 w 41"/>
                <a:gd name="T15" fmla="*/ 34 h 61"/>
                <a:gd name="T16" fmla="*/ 14 w 41"/>
                <a:gd name="T17" fmla="*/ 41 h 61"/>
                <a:gd name="T18" fmla="*/ 16 w 41"/>
                <a:gd name="T19" fmla="*/ 56 h 61"/>
                <a:gd name="T20" fmla="*/ 25 w 41"/>
                <a:gd name="T21" fmla="*/ 59 h 61"/>
                <a:gd name="T22" fmla="*/ 31 w 41"/>
                <a:gd name="T23" fmla="*/ 57 h 61"/>
                <a:gd name="T24" fmla="*/ 35 w 41"/>
                <a:gd name="T25" fmla="*/ 55 h 61"/>
                <a:gd name="T26" fmla="*/ 41 w 41"/>
                <a:gd name="T27" fmla="*/ 55 h 61"/>
                <a:gd name="T28" fmla="*/ 36 w 41"/>
                <a:gd name="T29" fmla="*/ 46 h 61"/>
                <a:gd name="T30" fmla="*/ 29 w 41"/>
                <a:gd name="T31" fmla="*/ 37 h 61"/>
                <a:gd name="T32" fmla="*/ 32 w 41"/>
                <a:gd name="T33" fmla="*/ 30 h 61"/>
                <a:gd name="T34" fmla="*/ 36 w 41"/>
                <a:gd name="T35" fmla="*/ 26 h 61"/>
                <a:gd name="T36" fmla="*/ 37 w 41"/>
                <a:gd name="T37" fmla="*/ 21 h 61"/>
                <a:gd name="T38" fmla="*/ 29 w 41"/>
                <a:gd name="T39" fmla="*/ 14 h 61"/>
                <a:gd name="T40" fmla="*/ 25 w 41"/>
                <a:gd name="T41" fmla="*/ 9 h 61"/>
                <a:gd name="T42" fmla="*/ 17 w 41"/>
                <a:gd name="T43" fmla="*/ 1 h 61"/>
                <a:gd name="T44" fmla="*/ 14 w 41"/>
                <a:gd name="T45" fmla="*/ 0 h 61"/>
                <a:gd name="T46" fmla="*/ 10 w 41"/>
                <a:gd name="T47" fmla="*/ 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61">
                  <a:moveTo>
                    <a:pt x="10" y="4"/>
                  </a:moveTo>
                  <a:cubicBezTo>
                    <a:pt x="8" y="5"/>
                    <a:pt x="5" y="8"/>
                    <a:pt x="7" y="9"/>
                  </a:cubicBezTo>
                  <a:cubicBezTo>
                    <a:pt x="10" y="10"/>
                    <a:pt x="10" y="14"/>
                    <a:pt x="6" y="14"/>
                  </a:cubicBezTo>
                  <a:cubicBezTo>
                    <a:pt x="2" y="14"/>
                    <a:pt x="2" y="16"/>
                    <a:pt x="2" y="18"/>
                  </a:cubicBezTo>
                  <a:cubicBezTo>
                    <a:pt x="3" y="20"/>
                    <a:pt x="0" y="21"/>
                    <a:pt x="1" y="22"/>
                  </a:cubicBezTo>
                  <a:cubicBezTo>
                    <a:pt x="3" y="23"/>
                    <a:pt x="5" y="27"/>
                    <a:pt x="7" y="29"/>
                  </a:cubicBezTo>
                  <a:cubicBezTo>
                    <a:pt x="7" y="28"/>
                    <a:pt x="8" y="27"/>
                    <a:pt x="10" y="27"/>
                  </a:cubicBezTo>
                  <a:cubicBezTo>
                    <a:pt x="13" y="28"/>
                    <a:pt x="11" y="33"/>
                    <a:pt x="13" y="34"/>
                  </a:cubicBezTo>
                  <a:cubicBezTo>
                    <a:pt x="16" y="36"/>
                    <a:pt x="16" y="40"/>
                    <a:pt x="14" y="41"/>
                  </a:cubicBezTo>
                  <a:cubicBezTo>
                    <a:pt x="12" y="43"/>
                    <a:pt x="11" y="51"/>
                    <a:pt x="16" y="56"/>
                  </a:cubicBezTo>
                  <a:cubicBezTo>
                    <a:pt x="21" y="61"/>
                    <a:pt x="24" y="61"/>
                    <a:pt x="25" y="59"/>
                  </a:cubicBezTo>
                  <a:cubicBezTo>
                    <a:pt x="26" y="58"/>
                    <a:pt x="30" y="59"/>
                    <a:pt x="31" y="57"/>
                  </a:cubicBezTo>
                  <a:cubicBezTo>
                    <a:pt x="32" y="55"/>
                    <a:pt x="33" y="58"/>
                    <a:pt x="35" y="55"/>
                  </a:cubicBezTo>
                  <a:cubicBezTo>
                    <a:pt x="36" y="54"/>
                    <a:pt x="39" y="55"/>
                    <a:pt x="41" y="55"/>
                  </a:cubicBezTo>
                  <a:cubicBezTo>
                    <a:pt x="39" y="52"/>
                    <a:pt x="37" y="48"/>
                    <a:pt x="36" y="46"/>
                  </a:cubicBezTo>
                  <a:cubicBezTo>
                    <a:pt x="35" y="43"/>
                    <a:pt x="27" y="39"/>
                    <a:pt x="29" y="37"/>
                  </a:cubicBezTo>
                  <a:cubicBezTo>
                    <a:pt x="30" y="36"/>
                    <a:pt x="30" y="30"/>
                    <a:pt x="32" y="30"/>
                  </a:cubicBezTo>
                  <a:cubicBezTo>
                    <a:pt x="35" y="30"/>
                    <a:pt x="37" y="28"/>
                    <a:pt x="36" y="26"/>
                  </a:cubicBezTo>
                  <a:cubicBezTo>
                    <a:pt x="36" y="25"/>
                    <a:pt x="36" y="23"/>
                    <a:pt x="37" y="21"/>
                  </a:cubicBezTo>
                  <a:cubicBezTo>
                    <a:pt x="35" y="20"/>
                    <a:pt x="31" y="14"/>
                    <a:pt x="29" y="14"/>
                  </a:cubicBezTo>
                  <a:cubicBezTo>
                    <a:pt x="27" y="14"/>
                    <a:pt x="24" y="12"/>
                    <a:pt x="25" y="9"/>
                  </a:cubicBezTo>
                  <a:cubicBezTo>
                    <a:pt x="26" y="5"/>
                    <a:pt x="20" y="5"/>
                    <a:pt x="17" y="1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2" y="2"/>
                    <a:pt x="11" y="3"/>
                    <a:pt x="10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3" name="Freeform 120"/>
            <p:cNvSpPr>
              <a:spLocks/>
            </p:cNvSpPr>
            <p:nvPr/>
          </p:nvSpPr>
          <p:spPr bwMode="auto">
            <a:xfrm>
              <a:off x="2846441" y="4278001"/>
              <a:ext cx="45318" cy="63530"/>
            </a:xfrm>
            <a:custGeom>
              <a:avLst/>
              <a:gdLst>
                <a:gd name="T0" fmla="*/ 1 w 26"/>
                <a:gd name="T1" fmla="*/ 15 h 33"/>
                <a:gd name="T2" fmla="*/ 2 w 26"/>
                <a:gd name="T3" fmla="*/ 26 h 33"/>
                <a:gd name="T4" fmla="*/ 0 w 26"/>
                <a:gd name="T5" fmla="*/ 30 h 33"/>
                <a:gd name="T6" fmla="*/ 7 w 26"/>
                <a:gd name="T7" fmla="*/ 31 h 33"/>
                <a:gd name="T8" fmla="*/ 16 w 26"/>
                <a:gd name="T9" fmla="*/ 27 h 33"/>
                <a:gd name="T10" fmla="*/ 26 w 26"/>
                <a:gd name="T11" fmla="*/ 14 h 33"/>
                <a:gd name="T12" fmla="*/ 26 w 26"/>
                <a:gd name="T13" fmla="*/ 14 h 33"/>
                <a:gd name="T14" fmla="*/ 12 w 26"/>
                <a:gd name="T15" fmla="*/ 3 h 33"/>
                <a:gd name="T16" fmla="*/ 4 w 26"/>
                <a:gd name="T17" fmla="*/ 0 h 33"/>
                <a:gd name="T18" fmla="*/ 3 w 26"/>
                <a:gd name="T19" fmla="*/ 5 h 33"/>
                <a:gd name="T20" fmla="*/ 1 w 26"/>
                <a:gd name="T2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3">
                  <a:moveTo>
                    <a:pt x="1" y="15"/>
                  </a:moveTo>
                  <a:cubicBezTo>
                    <a:pt x="3" y="18"/>
                    <a:pt x="3" y="24"/>
                    <a:pt x="2" y="26"/>
                  </a:cubicBezTo>
                  <a:cubicBezTo>
                    <a:pt x="2" y="26"/>
                    <a:pt x="1" y="28"/>
                    <a:pt x="0" y="30"/>
                  </a:cubicBezTo>
                  <a:cubicBezTo>
                    <a:pt x="1" y="31"/>
                    <a:pt x="3" y="32"/>
                    <a:pt x="7" y="31"/>
                  </a:cubicBezTo>
                  <a:cubicBezTo>
                    <a:pt x="12" y="30"/>
                    <a:pt x="14" y="33"/>
                    <a:pt x="16" y="27"/>
                  </a:cubicBezTo>
                  <a:cubicBezTo>
                    <a:pt x="18" y="23"/>
                    <a:pt x="22" y="17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2"/>
                    <a:pt x="17" y="4"/>
                    <a:pt x="12" y="3"/>
                  </a:cubicBezTo>
                  <a:cubicBezTo>
                    <a:pt x="9" y="2"/>
                    <a:pt x="7" y="1"/>
                    <a:pt x="4" y="0"/>
                  </a:cubicBezTo>
                  <a:cubicBezTo>
                    <a:pt x="4" y="3"/>
                    <a:pt x="3" y="4"/>
                    <a:pt x="3" y="5"/>
                  </a:cubicBezTo>
                  <a:cubicBezTo>
                    <a:pt x="1" y="6"/>
                    <a:pt x="0" y="11"/>
                    <a:pt x="1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4" name="Freeform 121"/>
            <p:cNvSpPr>
              <a:spLocks/>
            </p:cNvSpPr>
            <p:nvPr/>
          </p:nvSpPr>
          <p:spPr bwMode="auto">
            <a:xfrm>
              <a:off x="2397579" y="3985059"/>
              <a:ext cx="155375" cy="61177"/>
            </a:xfrm>
            <a:custGeom>
              <a:avLst/>
              <a:gdLst>
                <a:gd name="T0" fmla="*/ 72 w 89"/>
                <a:gd name="T1" fmla="*/ 20 h 32"/>
                <a:gd name="T2" fmla="*/ 31 w 89"/>
                <a:gd name="T3" fmla="*/ 4 h 32"/>
                <a:gd name="T4" fmla="*/ 1 w 89"/>
                <a:gd name="T5" fmla="*/ 14 h 32"/>
                <a:gd name="T6" fmla="*/ 16 w 89"/>
                <a:gd name="T7" fmla="*/ 8 h 32"/>
                <a:gd name="T8" fmla="*/ 24 w 89"/>
                <a:gd name="T9" fmla="*/ 11 h 32"/>
                <a:gd name="T10" fmla="*/ 38 w 89"/>
                <a:gd name="T11" fmla="*/ 14 h 32"/>
                <a:gd name="T12" fmla="*/ 56 w 89"/>
                <a:gd name="T13" fmla="*/ 24 h 32"/>
                <a:gd name="T14" fmla="*/ 60 w 89"/>
                <a:gd name="T15" fmla="*/ 30 h 32"/>
                <a:gd name="T16" fmla="*/ 88 w 89"/>
                <a:gd name="T17" fmla="*/ 30 h 32"/>
                <a:gd name="T18" fmla="*/ 72 w 89"/>
                <a:gd name="T1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32">
                  <a:moveTo>
                    <a:pt x="72" y="20"/>
                  </a:moveTo>
                  <a:cubicBezTo>
                    <a:pt x="66" y="20"/>
                    <a:pt x="48" y="8"/>
                    <a:pt x="31" y="4"/>
                  </a:cubicBezTo>
                  <a:cubicBezTo>
                    <a:pt x="14" y="0"/>
                    <a:pt x="0" y="12"/>
                    <a:pt x="1" y="14"/>
                  </a:cubicBezTo>
                  <a:cubicBezTo>
                    <a:pt x="4" y="17"/>
                    <a:pt x="12" y="11"/>
                    <a:pt x="16" y="8"/>
                  </a:cubicBezTo>
                  <a:cubicBezTo>
                    <a:pt x="20" y="5"/>
                    <a:pt x="24" y="9"/>
                    <a:pt x="24" y="11"/>
                  </a:cubicBezTo>
                  <a:cubicBezTo>
                    <a:pt x="25" y="13"/>
                    <a:pt x="30" y="14"/>
                    <a:pt x="38" y="14"/>
                  </a:cubicBezTo>
                  <a:cubicBezTo>
                    <a:pt x="47" y="15"/>
                    <a:pt x="48" y="22"/>
                    <a:pt x="56" y="24"/>
                  </a:cubicBezTo>
                  <a:cubicBezTo>
                    <a:pt x="64" y="26"/>
                    <a:pt x="56" y="29"/>
                    <a:pt x="60" y="30"/>
                  </a:cubicBezTo>
                  <a:cubicBezTo>
                    <a:pt x="64" y="32"/>
                    <a:pt x="86" y="31"/>
                    <a:pt x="88" y="30"/>
                  </a:cubicBezTo>
                  <a:cubicBezTo>
                    <a:pt x="89" y="28"/>
                    <a:pt x="78" y="20"/>
                    <a:pt x="72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5" name="Freeform 122"/>
            <p:cNvSpPr>
              <a:spLocks/>
            </p:cNvSpPr>
            <p:nvPr/>
          </p:nvSpPr>
          <p:spPr bwMode="auto">
            <a:xfrm>
              <a:off x="2487136" y="4067412"/>
              <a:ext cx="36686" cy="16471"/>
            </a:xfrm>
            <a:custGeom>
              <a:avLst/>
              <a:gdLst>
                <a:gd name="T0" fmla="*/ 2 w 21"/>
                <a:gd name="T1" fmla="*/ 3 h 9"/>
                <a:gd name="T2" fmla="*/ 19 w 21"/>
                <a:gd name="T3" fmla="*/ 6 h 9"/>
                <a:gd name="T4" fmla="*/ 2 w 21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9">
                  <a:moveTo>
                    <a:pt x="2" y="3"/>
                  </a:moveTo>
                  <a:cubicBezTo>
                    <a:pt x="3" y="6"/>
                    <a:pt x="18" y="9"/>
                    <a:pt x="19" y="6"/>
                  </a:cubicBezTo>
                  <a:cubicBezTo>
                    <a:pt x="21" y="3"/>
                    <a:pt x="0" y="0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6" name="Freeform 123"/>
            <p:cNvSpPr>
              <a:spLocks/>
            </p:cNvSpPr>
            <p:nvPr/>
          </p:nvSpPr>
          <p:spPr bwMode="auto">
            <a:xfrm>
              <a:off x="2652222" y="4065059"/>
              <a:ext cx="31291" cy="18824"/>
            </a:xfrm>
            <a:custGeom>
              <a:avLst/>
              <a:gdLst>
                <a:gd name="T0" fmla="*/ 3 w 18"/>
                <a:gd name="T1" fmla="*/ 5 h 10"/>
                <a:gd name="T2" fmla="*/ 17 w 18"/>
                <a:gd name="T3" fmla="*/ 5 h 10"/>
                <a:gd name="T4" fmla="*/ 3 w 18"/>
                <a:gd name="T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0">
                  <a:moveTo>
                    <a:pt x="3" y="5"/>
                  </a:moveTo>
                  <a:cubicBezTo>
                    <a:pt x="6" y="10"/>
                    <a:pt x="16" y="7"/>
                    <a:pt x="17" y="5"/>
                  </a:cubicBezTo>
                  <a:cubicBezTo>
                    <a:pt x="18" y="1"/>
                    <a:pt x="0" y="0"/>
                    <a:pt x="3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7" name="Freeform 124"/>
            <p:cNvSpPr>
              <a:spLocks noEditPoints="1"/>
            </p:cNvSpPr>
            <p:nvPr/>
          </p:nvSpPr>
          <p:spPr bwMode="auto">
            <a:xfrm>
              <a:off x="2743937" y="5279180"/>
              <a:ext cx="53950" cy="24706"/>
            </a:xfrm>
            <a:custGeom>
              <a:avLst/>
              <a:gdLst>
                <a:gd name="T0" fmla="*/ 29 w 31"/>
                <a:gd name="T1" fmla="*/ 5 h 13"/>
                <a:gd name="T2" fmla="*/ 15 w 31"/>
                <a:gd name="T3" fmla="*/ 12 h 13"/>
                <a:gd name="T4" fmla="*/ 29 w 31"/>
                <a:gd name="T5" fmla="*/ 5 h 13"/>
                <a:gd name="T6" fmla="*/ 14 w 31"/>
                <a:gd name="T7" fmla="*/ 1 h 13"/>
                <a:gd name="T8" fmla="*/ 4 w 31"/>
                <a:gd name="T9" fmla="*/ 11 h 13"/>
                <a:gd name="T10" fmla="*/ 14 w 31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3">
                  <a:moveTo>
                    <a:pt x="29" y="5"/>
                  </a:moveTo>
                  <a:cubicBezTo>
                    <a:pt x="26" y="0"/>
                    <a:pt x="13" y="10"/>
                    <a:pt x="15" y="12"/>
                  </a:cubicBezTo>
                  <a:cubicBezTo>
                    <a:pt x="18" y="13"/>
                    <a:pt x="31" y="8"/>
                    <a:pt x="29" y="5"/>
                  </a:cubicBezTo>
                  <a:close/>
                  <a:moveTo>
                    <a:pt x="14" y="1"/>
                  </a:moveTo>
                  <a:cubicBezTo>
                    <a:pt x="10" y="1"/>
                    <a:pt x="0" y="9"/>
                    <a:pt x="4" y="11"/>
                  </a:cubicBezTo>
                  <a:cubicBezTo>
                    <a:pt x="9" y="13"/>
                    <a:pt x="18" y="2"/>
                    <a:pt x="1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8" name="Freeform 125"/>
            <p:cNvSpPr>
              <a:spLocks noEditPoints="1"/>
            </p:cNvSpPr>
            <p:nvPr/>
          </p:nvSpPr>
          <p:spPr bwMode="auto">
            <a:xfrm>
              <a:off x="2290758" y="4348589"/>
              <a:ext cx="246011" cy="107059"/>
            </a:xfrm>
            <a:custGeom>
              <a:avLst/>
              <a:gdLst>
                <a:gd name="T0" fmla="*/ 137 w 141"/>
                <a:gd name="T1" fmla="*/ 14 h 56"/>
                <a:gd name="T2" fmla="*/ 131 w 141"/>
                <a:gd name="T3" fmla="*/ 9 h 56"/>
                <a:gd name="T4" fmla="*/ 125 w 141"/>
                <a:gd name="T5" fmla="*/ 9 h 56"/>
                <a:gd name="T6" fmla="*/ 119 w 141"/>
                <a:gd name="T7" fmla="*/ 5 h 56"/>
                <a:gd name="T8" fmla="*/ 109 w 141"/>
                <a:gd name="T9" fmla="*/ 0 h 56"/>
                <a:gd name="T10" fmla="*/ 109 w 141"/>
                <a:gd name="T11" fmla="*/ 1 h 56"/>
                <a:gd name="T12" fmla="*/ 103 w 141"/>
                <a:gd name="T13" fmla="*/ 4 h 56"/>
                <a:gd name="T14" fmla="*/ 100 w 141"/>
                <a:gd name="T15" fmla="*/ 10 h 56"/>
                <a:gd name="T16" fmla="*/ 97 w 141"/>
                <a:gd name="T17" fmla="*/ 15 h 56"/>
                <a:gd name="T18" fmla="*/ 94 w 141"/>
                <a:gd name="T19" fmla="*/ 19 h 56"/>
                <a:gd name="T20" fmla="*/ 92 w 141"/>
                <a:gd name="T21" fmla="*/ 25 h 56"/>
                <a:gd name="T22" fmla="*/ 92 w 141"/>
                <a:gd name="T23" fmla="*/ 31 h 56"/>
                <a:gd name="T24" fmla="*/ 97 w 141"/>
                <a:gd name="T25" fmla="*/ 35 h 56"/>
                <a:gd name="T26" fmla="*/ 101 w 141"/>
                <a:gd name="T27" fmla="*/ 36 h 56"/>
                <a:gd name="T28" fmla="*/ 97 w 141"/>
                <a:gd name="T29" fmla="*/ 41 h 56"/>
                <a:gd name="T30" fmla="*/ 96 w 141"/>
                <a:gd name="T31" fmla="*/ 41 h 56"/>
                <a:gd name="T32" fmla="*/ 98 w 141"/>
                <a:gd name="T33" fmla="*/ 46 h 56"/>
                <a:gd name="T34" fmla="*/ 98 w 141"/>
                <a:gd name="T35" fmla="*/ 50 h 56"/>
                <a:gd name="T36" fmla="*/ 104 w 141"/>
                <a:gd name="T37" fmla="*/ 52 h 56"/>
                <a:gd name="T38" fmla="*/ 111 w 141"/>
                <a:gd name="T39" fmla="*/ 51 h 56"/>
                <a:gd name="T40" fmla="*/ 118 w 141"/>
                <a:gd name="T41" fmla="*/ 38 h 56"/>
                <a:gd name="T42" fmla="*/ 135 w 141"/>
                <a:gd name="T43" fmla="*/ 29 h 56"/>
                <a:gd name="T44" fmla="*/ 139 w 141"/>
                <a:gd name="T45" fmla="*/ 20 h 56"/>
                <a:gd name="T46" fmla="*/ 137 w 141"/>
                <a:gd name="T47" fmla="*/ 14 h 56"/>
                <a:gd name="T48" fmla="*/ 4 w 141"/>
                <a:gd name="T49" fmla="*/ 12 h 56"/>
                <a:gd name="T50" fmla="*/ 9 w 141"/>
                <a:gd name="T51" fmla="*/ 20 h 56"/>
                <a:gd name="T52" fmla="*/ 4 w 141"/>
                <a:gd name="T53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56">
                  <a:moveTo>
                    <a:pt x="137" y="14"/>
                  </a:moveTo>
                  <a:cubicBezTo>
                    <a:pt x="134" y="10"/>
                    <a:pt x="132" y="8"/>
                    <a:pt x="131" y="9"/>
                  </a:cubicBezTo>
                  <a:cubicBezTo>
                    <a:pt x="130" y="10"/>
                    <a:pt x="127" y="11"/>
                    <a:pt x="125" y="9"/>
                  </a:cubicBezTo>
                  <a:cubicBezTo>
                    <a:pt x="122" y="8"/>
                    <a:pt x="121" y="5"/>
                    <a:pt x="119" y="5"/>
                  </a:cubicBezTo>
                  <a:cubicBezTo>
                    <a:pt x="118" y="5"/>
                    <a:pt x="112" y="2"/>
                    <a:pt x="109" y="0"/>
                  </a:cubicBezTo>
                  <a:cubicBezTo>
                    <a:pt x="109" y="0"/>
                    <a:pt x="109" y="0"/>
                    <a:pt x="109" y="1"/>
                  </a:cubicBezTo>
                  <a:cubicBezTo>
                    <a:pt x="109" y="2"/>
                    <a:pt x="106" y="3"/>
                    <a:pt x="103" y="4"/>
                  </a:cubicBezTo>
                  <a:cubicBezTo>
                    <a:pt x="100" y="4"/>
                    <a:pt x="100" y="7"/>
                    <a:pt x="100" y="10"/>
                  </a:cubicBezTo>
                  <a:cubicBezTo>
                    <a:pt x="100" y="12"/>
                    <a:pt x="98" y="12"/>
                    <a:pt x="97" y="15"/>
                  </a:cubicBezTo>
                  <a:cubicBezTo>
                    <a:pt x="95" y="17"/>
                    <a:pt x="97" y="18"/>
                    <a:pt x="94" y="19"/>
                  </a:cubicBezTo>
                  <a:cubicBezTo>
                    <a:pt x="92" y="21"/>
                    <a:pt x="91" y="23"/>
                    <a:pt x="92" y="25"/>
                  </a:cubicBezTo>
                  <a:cubicBezTo>
                    <a:pt x="94" y="27"/>
                    <a:pt x="92" y="29"/>
                    <a:pt x="92" y="31"/>
                  </a:cubicBezTo>
                  <a:cubicBezTo>
                    <a:pt x="92" y="32"/>
                    <a:pt x="94" y="33"/>
                    <a:pt x="97" y="35"/>
                  </a:cubicBezTo>
                  <a:cubicBezTo>
                    <a:pt x="99" y="37"/>
                    <a:pt x="100" y="34"/>
                    <a:pt x="101" y="36"/>
                  </a:cubicBezTo>
                  <a:cubicBezTo>
                    <a:pt x="102" y="38"/>
                    <a:pt x="100" y="41"/>
                    <a:pt x="97" y="41"/>
                  </a:cubicBezTo>
                  <a:cubicBezTo>
                    <a:pt x="97" y="41"/>
                    <a:pt x="97" y="41"/>
                    <a:pt x="96" y="41"/>
                  </a:cubicBezTo>
                  <a:cubicBezTo>
                    <a:pt x="98" y="43"/>
                    <a:pt x="99" y="45"/>
                    <a:pt x="98" y="46"/>
                  </a:cubicBezTo>
                  <a:cubicBezTo>
                    <a:pt x="97" y="48"/>
                    <a:pt x="96" y="48"/>
                    <a:pt x="98" y="50"/>
                  </a:cubicBezTo>
                  <a:cubicBezTo>
                    <a:pt x="101" y="52"/>
                    <a:pt x="102" y="49"/>
                    <a:pt x="104" y="52"/>
                  </a:cubicBezTo>
                  <a:cubicBezTo>
                    <a:pt x="107" y="55"/>
                    <a:pt x="108" y="56"/>
                    <a:pt x="111" y="51"/>
                  </a:cubicBezTo>
                  <a:cubicBezTo>
                    <a:pt x="113" y="46"/>
                    <a:pt x="114" y="39"/>
                    <a:pt x="118" y="38"/>
                  </a:cubicBezTo>
                  <a:cubicBezTo>
                    <a:pt x="122" y="37"/>
                    <a:pt x="130" y="35"/>
                    <a:pt x="135" y="29"/>
                  </a:cubicBezTo>
                  <a:cubicBezTo>
                    <a:pt x="139" y="23"/>
                    <a:pt x="137" y="22"/>
                    <a:pt x="139" y="20"/>
                  </a:cubicBezTo>
                  <a:cubicBezTo>
                    <a:pt x="141" y="19"/>
                    <a:pt x="140" y="17"/>
                    <a:pt x="137" y="14"/>
                  </a:cubicBezTo>
                  <a:close/>
                  <a:moveTo>
                    <a:pt x="4" y="12"/>
                  </a:moveTo>
                  <a:cubicBezTo>
                    <a:pt x="0" y="17"/>
                    <a:pt x="8" y="23"/>
                    <a:pt x="9" y="20"/>
                  </a:cubicBezTo>
                  <a:cubicBezTo>
                    <a:pt x="11" y="17"/>
                    <a:pt x="8" y="6"/>
                    <a:pt x="4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9" name="Freeform 126"/>
            <p:cNvSpPr>
              <a:spLocks noEditPoints="1"/>
            </p:cNvSpPr>
            <p:nvPr/>
          </p:nvSpPr>
          <p:spPr bwMode="auto">
            <a:xfrm>
              <a:off x="2575613" y="2532114"/>
              <a:ext cx="899882" cy="734120"/>
            </a:xfrm>
            <a:custGeom>
              <a:avLst/>
              <a:gdLst>
                <a:gd name="T0" fmla="*/ 452 w 515"/>
                <a:gd name="T1" fmla="*/ 45 h 386"/>
                <a:gd name="T2" fmla="*/ 414 w 515"/>
                <a:gd name="T3" fmla="*/ 62 h 386"/>
                <a:gd name="T4" fmla="*/ 412 w 515"/>
                <a:gd name="T5" fmla="*/ 40 h 386"/>
                <a:gd name="T6" fmla="*/ 369 w 515"/>
                <a:gd name="T7" fmla="*/ 36 h 386"/>
                <a:gd name="T8" fmla="*/ 411 w 515"/>
                <a:gd name="T9" fmla="*/ 29 h 386"/>
                <a:gd name="T10" fmla="*/ 408 w 515"/>
                <a:gd name="T11" fmla="*/ 13 h 386"/>
                <a:gd name="T12" fmla="*/ 348 w 515"/>
                <a:gd name="T13" fmla="*/ 1 h 386"/>
                <a:gd name="T14" fmla="*/ 293 w 515"/>
                <a:gd name="T15" fmla="*/ 8 h 386"/>
                <a:gd name="T16" fmla="*/ 251 w 515"/>
                <a:gd name="T17" fmla="*/ 9 h 386"/>
                <a:gd name="T18" fmla="*/ 217 w 515"/>
                <a:gd name="T19" fmla="*/ 24 h 386"/>
                <a:gd name="T20" fmla="*/ 208 w 515"/>
                <a:gd name="T21" fmla="*/ 29 h 386"/>
                <a:gd name="T22" fmla="*/ 184 w 515"/>
                <a:gd name="T23" fmla="*/ 36 h 386"/>
                <a:gd name="T24" fmla="*/ 161 w 515"/>
                <a:gd name="T25" fmla="*/ 44 h 386"/>
                <a:gd name="T26" fmla="*/ 121 w 515"/>
                <a:gd name="T27" fmla="*/ 36 h 386"/>
                <a:gd name="T28" fmla="*/ 99 w 515"/>
                <a:gd name="T29" fmla="*/ 53 h 386"/>
                <a:gd name="T30" fmla="*/ 65 w 515"/>
                <a:gd name="T31" fmla="*/ 74 h 386"/>
                <a:gd name="T32" fmla="*/ 0 w 515"/>
                <a:gd name="T33" fmla="*/ 107 h 386"/>
                <a:gd name="T34" fmla="*/ 42 w 515"/>
                <a:gd name="T35" fmla="*/ 119 h 386"/>
                <a:gd name="T36" fmla="*/ 12 w 515"/>
                <a:gd name="T37" fmla="*/ 129 h 386"/>
                <a:gd name="T38" fmla="*/ 37 w 515"/>
                <a:gd name="T39" fmla="*/ 146 h 386"/>
                <a:gd name="T40" fmla="*/ 70 w 515"/>
                <a:gd name="T41" fmla="*/ 144 h 386"/>
                <a:gd name="T42" fmla="*/ 121 w 515"/>
                <a:gd name="T43" fmla="*/ 158 h 386"/>
                <a:gd name="T44" fmla="*/ 146 w 515"/>
                <a:gd name="T45" fmla="*/ 192 h 386"/>
                <a:gd name="T46" fmla="*/ 150 w 515"/>
                <a:gd name="T47" fmla="*/ 223 h 386"/>
                <a:gd name="T48" fmla="*/ 182 w 515"/>
                <a:gd name="T49" fmla="*/ 233 h 386"/>
                <a:gd name="T50" fmla="*/ 179 w 515"/>
                <a:gd name="T51" fmla="*/ 246 h 386"/>
                <a:gd name="T52" fmla="*/ 174 w 515"/>
                <a:gd name="T53" fmla="*/ 267 h 386"/>
                <a:gd name="T54" fmla="*/ 169 w 515"/>
                <a:gd name="T55" fmla="*/ 292 h 386"/>
                <a:gd name="T56" fmla="*/ 175 w 515"/>
                <a:gd name="T57" fmla="*/ 326 h 386"/>
                <a:gd name="T58" fmla="*/ 191 w 515"/>
                <a:gd name="T59" fmla="*/ 346 h 386"/>
                <a:gd name="T60" fmla="*/ 214 w 515"/>
                <a:gd name="T61" fmla="*/ 373 h 386"/>
                <a:gd name="T62" fmla="*/ 247 w 515"/>
                <a:gd name="T63" fmla="*/ 385 h 386"/>
                <a:gd name="T64" fmla="*/ 257 w 515"/>
                <a:gd name="T65" fmla="*/ 352 h 386"/>
                <a:gd name="T66" fmla="*/ 271 w 515"/>
                <a:gd name="T67" fmla="*/ 336 h 386"/>
                <a:gd name="T68" fmla="*/ 272 w 515"/>
                <a:gd name="T69" fmla="*/ 320 h 386"/>
                <a:gd name="T70" fmla="*/ 286 w 515"/>
                <a:gd name="T71" fmla="*/ 309 h 386"/>
                <a:gd name="T72" fmla="*/ 299 w 515"/>
                <a:gd name="T73" fmla="*/ 306 h 386"/>
                <a:gd name="T74" fmla="*/ 344 w 515"/>
                <a:gd name="T75" fmla="*/ 277 h 386"/>
                <a:gd name="T76" fmla="*/ 373 w 515"/>
                <a:gd name="T77" fmla="*/ 269 h 386"/>
                <a:gd name="T78" fmla="*/ 430 w 515"/>
                <a:gd name="T79" fmla="*/ 244 h 386"/>
                <a:gd name="T80" fmla="*/ 399 w 515"/>
                <a:gd name="T81" fmla="*/ 237 h 386"/>
                <a:gd name="T82" fmla="*/ 431 w 515"/>
                <a:gd name="T83" fmla="*/ 239 h 386"/>
                <a:gd name="T84" fmla="*/ 424 w 515"/>
                <a:gd name="T85" fmla="*/ 210 h 386"/>
                <a:gd name="T86" fmla="*/ 408 w 515"/>
                <a:gd name="T87" fmla="*/ 195 h 386"/>
                <a:gd name="T88" fmla="*/ 444 w 515"/>
                <a:gd name="T89" fmla="*/ 190 h 386"/>
                <a:gd name="T90" fmla="*/ 454 w 515"/>
                <a:gd name="T91" fmla="*/ 172 h 386"/>
                <a:gd name="T92" fmla="*/ 450 w 515"/>
                <a:gd name="T93" fmla="*/ 145 h 386"/>
                <a:gd name="T94" fmla="*/ 440 w 515"/>
                <a:gd name="T95" fmla="*/ 133 h 386"/>
                <a:gd name="T96" fmla="*/ 444 w 515"/>
                <a:gd name="T97" fmla="*/ 121 h 386"/>
                <a:gd name="T98" fmla="*/ 432 w 515"/>
                <a:gd name="T99" fmla="*/ 116 h 386"/>
                <a:gd name="T100" fmla="*/ 466 w 515"/>
                <a:gd name="T101" fmla="*/ 80 h 386"/>
                <a:gd name="T102" fmla="*/ 457 w 515"/>
                <a:gd name="T103" fmla="*/ 71 h 386"/>
                <a:gd name="T104" fmla="*/ 467 w 515"/>
                <a:gd name="T105" fmla="*/ 61 h 386"/>
                <a:gd name="T106" fmla="*/ 515 w 515"/>
                <a:gd name="T107" fmla="*/ 44 h 386"/>
                <a:gd name="T108" fmla="*/ 170 w 515"/>
                <a:gd name="T109" fmla="*/ 247 h 386"/>
                <a:gd name="T110" fmla="*/ 161 w 515"/>
                <a:gd name="T111" fmla="*/ 25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5" h="386">
                  <a:moveTo>
                    <a:pt x="487" y="36"/>
                  </a:moveTo>
                  <a:cubicBezTo>
                    <a:pt x="477" y="36"/>
                    <a:pt x="470" y="38"/>
                    <a:pt x="469" y="44"/>
                  </a:cubicBezTo>
                  <a:cubicBezTo>
                    <a:pt x="469" y="50"/>
                    <a:pt x="457" y="43"/>
                    <a:pt x="452" y="45"/>
                  </a:cubicBezTo>
                  <a:cubicBezTo>
                    <a:pt x="447" y="47"/>
                    <a:pt x="450" y="40"/>
                    <a:pt x="445" y="42"/>
                  </a:cubicBezTo>
                  <a:cubicBezTo>
                    <a:pt x="440" y="45"/>
                    <a:pt x="434" y="51"/>
                    <a:pt x="428" y="53"/>
                  </a:cubicBezTo>
                  <a:cubicBezTo>
                    <a:pt x="422" y="56"/>
                    <a:pt x="418" y="62"/>
                    <a:pt x="414" y="62"/>
                  </a:cubicBezTo>
                  <a:cubicBezTo>
                    <a:pt x="410" y="63"/>
                    <a:pt x="422" y="51"/>
                    <a:pt x="428" y="45"/>
                  </a:cubicBezTo>
                  <a:cubicBezTo>
                    <a:pt x="434" y="39"/>
                    <a:pt x="431" y="32"/>
                    <a:pt x="423" y="33"/>
                  </a:cubicBezTo>
                  <a:cubicBezTo>
                    <a:pt x="415" y="34"/>
                    <a:pt x="417" y="39"/>
                    <a:pt x="412" y="40"/>
                  </a:cubicBezTo>
                  <a:cubicBezTo>
                    <a:pt x="408" y="41"/>
                    <a:pt x="386" y="51"/>
                    <a:pt x="385" y="48"/>
                  </a:cubicBezTo>
                  <a:cubicBezTo>
                    <a:pt x="384" y="45"/>
                    <a:pt x="403" y="39"/>
                    <a:pt x="403" y="37"/>
                  </a:cubicBezTo>
                  <a:cubicBezTo>
                    <a:pt x="402" y="35"/>
                    <a:pt x="379" y="35"/>
                    <a:pt x="369" y="36"/>
                  </a:cubicBezTo>
                  <a:cubicBezTo>
                    <a:pt x="358" y="38"/>
                    <a:pt x="340" y="44"/>
                    <a:pt x="339" y="41"/>
                  </a:cubicBezTo>
                  <a:cubicBezTo>
                    <a:pt x="339" y="38"/>
                    <a:pt x="361" y="33"/>
                    <a:pt x="372" y="32"/>
                  </a:cubicBezTo>
                  <a:cubicBezTo>
                    <a:pt x="383" y="31"/>
                    <a:pt x="403" y="33"/>
                    <a:pt x="411" y="29"/>
                  </a:cubicBezTo>
                  <a:cubicBezTo>
                    <a:pt x="420" y="26"/>
                    <a:pt x="433" y="26"/>
                    <a:pt x="435" y="23"/>
                  </a:cubicBezTo>
                  <a:cubicBezTo>
                    <a:pt x="437" y="20"/>
                    <a:pt x="425" y="16"/>
                    <a:pt x="419" y="17"/>
                  </a:cubicBezTo>
                  <a:cubicBezTo>
                    <a:pt x="413" y="17"/>
                    <a:pt x="407" y="16"/>
                    <a:pt x="408" y="13"/>
                  </a:cubicBezTo>
                  <a:cubicBezTo>
                    <a:pt x="408" y="10"/>
                    <a:pt x="398" y="9"/>
                    <a:pt x="397" y="7"/>
                  </a:cubicBezTo>
                  <a:cubicBezTo>
                    <a:pt x="396" y="5"/>
                    <a:pt x="378" y="7"/>
                    <a:pt x="374" y="4"/>
                  </a:cubicBezTo>
                  <a:cubicBezTo>
                    <a:pt x="370" y="2"/>
                    <a:pt x="358" y="0"/>
                    <a:pt x="348" y="1"/>
                  </a:cubicBezTo>
                  <a:cubicBezTo>
                    <a:pt x="338" y="2"/>
                    <a:pt x="318" y="2"/>
                    <a:pt x="313" y="2"/>
                  </a:cubicBezTo>
                  <a:cubicBezTo>
                    <a:pt x="308" y="3"/>
                    <a:pt x="305" y="4"/>
                    <a:pt x="301" y="4"/>
                  </a:cubicBezTo>
                  <a:cubicBezTo>
                    <a:pt x="297" y="4"/>
                    <a:pt x="290" y="5"/>
                    <a:pt x="293" y="8"/>
                  </a:cubicBezTo>
                  <a:cubicBezTo>
                    <a:pt x="297" y="13"/>
                    <a:pt x="286" y="15"/>
                    <a:pt x="287" y="11"/>
                  </a:cubicBezTo>
                  <a:cubicBezTo>
                    <a:pt x="288" y="8"/>
                    <a:pt x="277" y="6"/>
                    <a:pt x="274" y="9"/>
                  </a:cubicBezTo>
                  <a:cubicBezTo>
                    <a:pt x="270" y="12"/>
                    <a:pt x="254" y="5"/>
                    <a:pt x="251" y="9"/>
                  </a:cubicBezTo>
                  <a:cubicBezTo>
                    <a:pt x="249" y="12"/>
                    <a:pt x="229" y="11"/>
                    <a:pt x="223" y="12"/>
                  </a:cubicBezTo>
                  <a:cubicBezTo>
                    <a:pt x="217" y="13"/>
                    <a:pt x="232" y="17"/>
                    <a:pt x="232" y="20"/>
                  </a:cubicBezTo>
                  <a:cubicBezTo>
                    <a:pt x="231" y="22"/>
                    <a:pt x="213" y="20"/>
                    <a:pt x="217" y="24"/>
                  </a:cubicBezTo>
                  <a:cubicBezTo>
                    <a:pt x="220" y="29"/>
                    <a:pt x="232" y="32"/>
                    <a:pt x="238" y="38"/>
                  </a:cubicBezTo>
                  <a:cubicBezTo>
                    <a:pt x="244" y="43"/>
                    <a:pt x="234" y="40"/>
                    <a:pt x="227" y="36"/>
                  </a:cubicBezTo>
                  <a:cubicBezTo>
                    <a:pt x="221" y="31"/>
                    <a:pt x="212" y="33"/>
                    <a:pt x="208" y="29"/>
                  </a:cubicBezTo>
                  <a:cubicBezTo>
                    <a:pt x="204" y="24"/>
                    <a:pt x="190" y="21"/>
                    <a:pt x="186" y="24"/>
                  </a:cubicBezTo>
                  <a:cubicBezTo>
                    <a:pt x="181" y="27"/>
                    <a:pt x="196" y="32"/>
                    <a:pt x="196" y="35"/>
                  </a:cubicBezTo>
                  <a:cubicBezTo>
                    <a:pt x="196" y="39"/>
                    <a:pt x="186" y="35"/>
                    <a:pt x="184" y="36"/>
                  </a:cubicBezTo>
                  <a:cubicBezTo>
                    <a:pt x="183" y="37"/>
                    <a:pt x="174" y="27"/>
                    <a:pt x="169" y="27"/>
                  </a:cubicBezTo>
                  <a:cubicBezTo>
                    <a:pt x="164" y="27"/>
                    <a:pt x="168" y="32"/>
                    <a:pt x="168" y="38"/>
                  </a:cubicBezTo>
                  <a:cubicBezTo>
                    <a:pt x="168" y="44"/>
                    <a:pt x="158" y="48"/>
                    <a:pt x="161" y="44"/>
                  </a:cubicBezTo>
                  <a:cubicBezTo>
                    <a:pt x="164" y="40"/>
                    <a:pt x="162" y="29"/>
                    <a:pt x="157" y="27"/>
                  </a:cubicBezTo>
                  <a:cubicBezTo>
                    <a:pt x="151" y="25"/>
                    <a:pt x="138" y="31"/>
                    <a:pt x="131" y="31"/>
                  </a:cubicBezTo>
                  <a:cubicBezTo>
                    <a:pt x="124" y="30"/>
                    <a:pt x="115" y="33"/>
                    <a:pt x="121" y="36"/>
                  </a:cubicBezTo>
                  <a:cubicBezTo>
                    <a:pt x="127" y="40"/>
                    <a:pt x="121" y="42"/>
                    <a:pt x="115" y="38"/>
                  </a:cubicBezTo>
                  <a:cubicBezTo>
                    <a:pt x="110" y="34"/>
                    <a:pt x="93" y="38"/>
                    <a:pt x="96" y="40"/>
                  </a:cubicBezTo>
                  <a:cubicBezTo>
                    <a:pt x="100" y="43"/>
                    <a:pt x="101" y="50"/>
                    <a:pt x="99" y="53"/>
                  </a:cubicBezTo>
                  <a:cubicBezTo>
                    <a:pt x="97" y="56"/>
                    <a:pt x="89" y="50"/>
                    <a:pt x="83" y="50"/>
                  </a:cubicBezTo>
                  <a:cubicBezTo>
                    <a:pt x="76" y="51"/>
                    <a:pt x="43" y="67"/>
                    <a:pt x="45" y="71"/>
                  </a:cubicBezTo>
                  <a:cubicBezTo>
                    <a:pt x="47" y="75"/>
                    <a:pt x="61" y="72"/>
                    <a:pt x="65" y="74"/>
                  </a:cubicBezTo>
                  <a:cubicBezTo>
                    <a:pt x="70" y="77"/>
                    <a:pt x="64" y="86"/>
                    <a:pt x="58" y="90"/>
                  </a:cubicBezTo>
                  <a:cubicBezTo>
                    <a:pt x="53" y="94"/>
                    <a:pt x="32" y="90"/>
                    <a:pt x="32" y="95"/>
                  </a:cubicBezTo>
                  <a:cubicBezTo>
                    <a:pt x="31" y="99"/>
                    <a:pt x="0" y="100"/>
                    <a:pt x="0" y="107"/>
                  </a:cubicBezTo>
                  <a:cubicBezTo>
                    <a:pt x="0" y="110"/>
                    <a:pt x="1" y="112"/>
                    <a:pt x="5" y="113"/>
                  </a:cubicBezTo>
                  <a:cubicBezTo>
                    <a:pt x="9" y="114"/>
                    <a:pt x="15" y="113"/>
                    <a:pt x="19" y="117"/>
                  </a:cubicBezTo>
                  <a:cubicBezTo>
                    <a:pt x="23" y="122"/>
                    <a:pt x="34" y="122"/>
                    <a:pt x="42" y="119"/>
                  </a:cubicBezTo>
                  <a:cubicBezTo>
                    <a:pt x="49" y="116"/>
                    <a:pt x="55" y="119"/>
                    <a:pt x="55" y="124"/>
                  </a:cubicBezTo>
                  <a:cubicBezTo>
                    <a:pt x="55" y="128"/>
                    <a:pt x="37" y="122"/>
                    <a:pt x="32" y="125"/>
                  </a:cubicBezTo>
                  <a:cubicBezTo>
                    <a:pt x="27" y="129"/>
                    <a:pt x="11" y="126"/>
                    <a:pt x="12" y="129"/>
                  </a:cubicBezTo>
                  <a:cubicBezTo>
                    <a:pt x="12" y="133"/>
                    <a:pt x="20" y="132"/>
                    <a:pt x="27" y="133"/>
                  </a:cubicBezTo>
                  <a:cubicBezTo>
                    <a:pt x="33" y="135"/>
                    <a:pt x="27" y="137"/>
                    <a:pt x="27" y="140"/>
                  </a:cubicBezTo>
                  <a:cubicBezTo>
                    <a:pt x="27" y="143"/>
                    <a:pt x="30" y="142"/>
                    <a:pt x="37" y="146"/>
                  </a:cubicBezTo>
                  <a:cubicBezTo>
                    <a:pt x="43" y="149"/>
                    <a:pt x="54" y="151"/>
                    <a:pt x="51" y="147"/>
                  </a:cubicBezTo>
                  <a:cubicBezTo>
                    <a:pt x="47" y="143"/>
                    <a:pt x="57" y="144"/>
                    <a:pt x="59" y="146"/>
                  </a:cubicBezTo>
                  <a:cubicBezTo>
                    <a:pt x="61" y="148"/>
                    <a:pt x="66" y="143"/>
                    <a:pt x="70" y="144"/>
                  </a:cubicBezTo>
                  <a:cubicBezTo>
                    <a:pt x="75" y="145"/>
                    <a:pt x="77" y="140"/>
                    <a:pt x="80" y="142"/>
                  </a:cubicBezTo>
                  <a:cubicBezTo>
                    <a:pt x="84" y="145"/>
                    <a:pt x="102" y="146"/>
                    <a:pt x="108" y="149"/>
                  </a:cubicBezTo>
                  <a:cubicBezTo>
                    <a:pt x="114" y="153"/>
                    <a:pt x="122" y="153"/>
                    <a:pt x="121" y="158"/>
                  </a:cubicBezTo>
                  <a:cubicBezTo>
                    <a:pt x="120" y="163"/>
                    <a:pt x="126" y="166"/>
                    <a:pt x="133" y="169"/>
                  </a:cubicBezTo>
                  <a:cubicBezTo>
                    <a:pt x="139" y="172"/>
                    <a:pt x="141" y="179"/>
                    <a:pt x="140" y="183"/>
                  </a:cubicBezTo>
                  <a:cubicBezTo>
                    <a:pt x="140" y="187"/>
                    <a:pt x="148" y="190"/>
                    <a:pt x="146" y="192"/>
                  </a:cubicBezTo>
                  <a:cubicBezTo>
                    <a:pt x="145" y="194"/>
                    <a:pt x="146" y="197"/>
                    <a:pt x="151" y="201"/>
                  </a:cubicBezTo>
                  <a:cubicBezTo>
                    <a:pt x="155" y="205"/>
                    <a:pt x="144" y="208"/>
                    <a:pt x="146" y="211"/>
                  </a:cubicBezTo>
                  <a:cubicBezTo>
                    <a:pt x="149" y="215"/>
                    <a:pt x="142" y="222"/>
                    <a:pt x="150" y="223"/>
                  </a:cubicBezTo>
                  <a:cubicBezTo>
                    <a:pt x="158" y="224"/>
                    <a:pt x="157" y="217"/>
                    <a:pt x="163" y="217"/>
                  </a:cubicBezTo>
                  <a:cubicBezTo>
                    <a:pt x="169" y="217"/>
                    <a:pt x="163" y="223"/>
                    <a:pt x="166" y="226"/>
                  </a:cubicBezTo>
                  <a:cubicBezTo>
                    <a:pt x="169" y="229"/>
                    <a:pt x="176" y="228"/>
                    <a:pt x="182" y="233"/>
                  </a:cubicBezTo>
                  <a:cubicBezTo>
                    <a:pt x="189" y="239"/>
                    <a:pt x="185" y="241"/>
                    <a:pt x="179" y="237"/>
                  </a:cubicBezTo>
                  <a:cubicBezTo>
                    <a:pt x="173" y="233"/>
                    <a:pt x="156" y="234"/>
                    <a:pt x="156" y="235"/>
                  </a:cubicBezTo>
                  <a:cubicBezTo>
                    <a:pt x="156" y="237"/>
                    <a:pt x="175" y="247"/>
                    <a:pt x="179" y="246"/>
                  </a:cubicBezTo>
                  <a:cubicBezTo>
                    <a:pt x="183" y="244"/>
                    <a:pt x="189" y="252"/>
                    <a:pt x="187" y="254"/>
                  </a:cubicBezTo>
                  <a:cubicBezTo>
                    <a:pt x="184" y="257"/>
                    <a:pt x="185" y="263"/>
                    <a:pt x="185" y="266"/>
                  </a:cubicBezTo>
                  <a:cubicBezTo>
                    <a:pt x="184" y="269"/>
                    <a:pt x="178" y="266"/>
                    <a:pt x="174" y="267"/>
                  </a:cubicBezTo>
                  <a:cubicBezTo>
                    <a:pt x="170" y="267"/>
                    <a:pt x="167" y="268"/>
                    <a:pt x="167" y="273"/>
                  </a:cubicBezTo>
                  <a:cubicBezTo>
                    <a:pt x="167" y="277"/>
                    <a:pt x="161" y="280"/>
                    <a:pt x="160" y="285"/>
                  </a:cubicBezTo>
                  <a:cubicBezTo>
                    <a:pt x="160" y="290"/>
                    <a:pt x="165" y="290"/>
                    <a:pt x="169" y="292"/>
                  </a:cubicBezTo>
                  <a:cubicBezTo>
                    <a:pt x="172" y="294"/>
                    <a:pt x="163" y="296"/>
                    <a:pt x="162" y="300"/>
                  </a:cubicBezTo>
                  <a:cubicBezTo>
                    <a:pt x="162" y="303"/>
                    <a:pt x="171" y="310"/>
                    <a:pt x="174" y="312"/>
                  </a:cubicBezTo>
                  <a:cubicBezTo>
                    <a:pt x="177" y="314"/>
                    <a:pt x="174" y="322"/>
                    <a:pt x="175" y="326"/>
                  </a:cubicBezTo>
                  <a:cubicBezTo>
                    <a:pt x="177" y="331"/>
                    <a:pt x="181" y="325"/>
                    <a:pt x="180" y="331"/>
                  </a:cubicBezTo>
                  <a:cubicBezTo>
                    <a:pt x="180" y="336"/>
                    <a:pt x="184" y="336"/>
                    <a:pt x="185" y="339"/>
                  </a:cubicBezTo>
                  <a:cubicBezTo>
                    <a:pt x="185" y="343"/>
                    <a:pt x="193" y="342"/>
                    <a:pt x="191" y="346"/>
                  </a:cubicBezTo>
                  <a:cubicBezTo>
                    <a:pt x="190" y="351"/>
                    <a:pt x="193" y="354"/>
                    <a:pt x="195" y="357"/>
                  </a:cubicBezTo>
                  <a:cubicBezTo>
                    <a:pt x="197" y="359"/>
                    <a:pt x="203" y="363"/>
                    <a:pt x="204" y="367"/>
                  </a:cubicBezTo>
                  <a:cubicBezTo>
                    <a:pt x="206" y="370"/>
                    <a:pt x="209" y="374"/>
                    <a:pt x="214" y="373"/>
                  </a:cubicBezTo>
                  <a:cubicBezTo>
                    <a:pt x="218" y="372"/>
                    <a:pt x="219" y="376"/>
                    <a:pt x="222" y="375"/>
                  </a:cubicBezTo>
                  <a:cubicBezTo>
                    <a:pt x="226" y="375"/>
                    <a:pt x="231" y="377"/>
                    <a:pt x="232" y="380"/>
                  </a:cubicBezTo>
                  <a:cubicBezTo>
                    <a:pt x="233" y="382"/>
                    <a:pt x="244" y="385"/>
                    <a:pt x="247" y="385"/>
                  </a:cubicBezTo>
                  <a:cubicBezTo>
                    <a:pt x="250" y="386"/>
                    <a:pt x="250" y="380"/>
                    <a:pt x="253" y="379"/>
                  </a:cubicBezTo>
                  <a:cubicBezTo>
                    <a:pt x="256" y="377"/>
                    <a:pt x="255" y="366"/>
                    <a:pt x="257" y="366"/>
                  </a:cubicBezTo>
                  <a:cubicBezTo>
                    <a:pt x="260" y="365"/>
                    <a:pt x="259" y="353"/>
                    <a:pt x="257" y="352"/>
                  </a:cubicBezTo>
                  <a:cubicBezTo>
                    <a:pt x="254" y="351"/>
                    <a:pt x="255" y="347"/>
                    <a:pt x="261" y="348"/>
                  </a:cubicBezTo>
                  <a:cubicBezTo>
                    <a:pt x="266" y="349"/>
                    <a:pt x="264" y="343"/>
                    <a:pt x="267" y="343"/>
                  </a:cubicBezTo>
                  <a:cubicBezTo>
                    <a:pt x="270" y="342"/>
                    <a:pt x="269" y="337"/>
                    <a:pt x="271" y="336"/>
                  </a:cubicBezTo>
                  <a:cubicBezTo>
                    <a:pt x="273" y="336"/>
                    <a:pt x="272" y="332"/>
                    <a:pt x="271" y="330"/>
                  </a:cubicBezTo>
                  <a:cubicBezTo>
                    <a:pt x="269" y="328"/>
                    <a:pt x="271" y="327"/>
                    <a:pt x="274" y="326"/>
                  </a:cubicBezTo>
                  <a:cubicBezTo>
                    <a:pt x="277" y="326"/>
                    <a:pt x="276" y="321"/>
                    <a:pt x="272" y="320"/>
                  </a:cubicBezTo>
                  <a:cubicBezTo>
                    <a:pt x="268" y="318"/>
                    <a:pt x="270" y="314"/>
                    <a:pt x="274" y="317"/>
                  </a:cubicBezTo>
                  <a:cubicBezTo>
                    <a:pt x="278" y="319"/>
                    <a:pt x="281" y="317"/>
                    <a:pt x="278" y="314"/>
                  </a:cubicBezTo>
                  <a:cubicBezTo>
                    <a:pt x="276" y="311"/>
                    <a:pt x="281" y="310"/>
                    <a:pt x="286" y="309"/>
                  </a:cubicBezTo>
                  <a:cubicBezTo>
                    <a:pt x="292" y="309"/>
                    <a:pt x="294" y="306"/>
                    <a:pt x="293" y="302"/>
                  </a:cubicBezTo>
                  <a:cubicBezTo>
                    <a:pt x="292" y="298"/>
                    <a:pt x="299" y="298"/>
                    <a:pt x="298" y="302"/>
                  </a:cubicBezTo>
                  <a:cubicBezTo>
                    <a:pt x="296" y="305"/>
                    <a:pt x="297" y="309"/>
                    <a:pt x="299" y="306"/>
                  </a:cubicBezTo>
                  <a:cubicBezTo>
                    <a:pt x="302" y="304"/>
                    <a:pt x="307" y="306"/>
                    <a:pt x="315" y="303"/>
                  </a:cubicBezTo>
                  <a:cubicBezTo>
                    <a:pt x="323" y="301"/>
                    <a:pt x="332" y="294"/>
                    <a:pt x="334" y="287"/>
                  </a:cubicBezTo>
                  <a:cubicBezTo>
                    <a:pt x="336" y="280"/>
                    <a:pt x="345" y="281"/>
                    <a:pt x="344" y="277"/>
                  </a:cubicBezTo>
                  <a:cubicBezTo>
                    <a:pt x="343" y="272"/>
                    <a:pt x="346" y="270"/>
                    <a:pt x="352" y="273"/>
                  </a:cubicBezTo>
                  <a:cubicBezTo>
                    <a:pt x="358" y="276"/>
                    <a:pt x="353" y="271"/>
                    <a:pt x="360" y="271"/>
                  </a:cubicBezTo>
                  <a:cubicBezTo>
                    <a:pt x="367" y="271"/>
                    <a:pt x="366" y="269"/>
                    <a:pt x="373" y="269"/>
                  </a:cubicBezTo>
                  <a:cubicBezTo>
                    <a:pt x="379" y="268"/>
                    <a:pt x="397" y="265"/>
                    <a:pt x="403" y="260"/>
                  </a:cubicBezTo>
                  <a:cubicBezTo>
                    <a:pt x="409" y="255"/>
                    <a:pt x="422" y="251"/>
                    <a:pt x="427" y="248"/>
                  </a:cubicBezTo>
                  <a:cubicBezTo>
                    <a:pt x="432" y="245"/>
                    <a:pt x="433" y="242"/>
                    <a:pt x="430" y="244"/>
                  </a:cubicBezTo>
                  <a:cubicBezTo>
                    <a:pt x="427" y="245"/>
                    <a:pt x="420" y="246"/>
                    <a:pt x="415" y="244"/>
                  </a:cubicBezTo>
                  <a:cubicBezTo>
                    <a:pt x="410" y="243"/>
                    <a:pt x="402" y="239"/>
                    <a:pt x="396" y="242"/>
                  </a:cubicBezTo>
                  <a:cubicBezTo>
                    <a:pt x="391" y="245"/>
                    <a:pt x="394" y="237"/>
                    <a:pt x="399" y="237"/>
                  </a:cubicBezTo>
                  <a:cubicBezTo>
                    <a:pt x="404" y="236"/>
                    <a:pt x="402" y="234"/>
                    <a:pt x="400" y="229"/>
                  </a:cubicBezTo>
                  <a:cubicBezTo>
                    <a:pt x="399" y="224"/>
                    <a:pt x="408" y="227"/>
                    <a:pt x="412" y="233"/>
                  </a:cubicBezTo>
                  <a:cubicBezTo>
                    <a:pt x="416" y="238"/>
                    <a:pt x="424" y="241"/>
                    <a:pt x="431" y="239"/>
                  </a:cubicBezTo>
                  <a:cubicBezTo>
                    <a:pt x="438" y="237"/>
                    <a:pt x="431" y="231"/>
                    <a:pt x="434" y="228"/>
                  </a:cubicBezTo>
                  <a:cubicBezTo>
                    <a:pt x="437" y="224"/>
                    <a:pt x="413" y="212"/>
                    <a:pt x="412" y="208"/>
                  </a:cubicBezTo>
                  <a:cubicBezTo>
                    <a:pt x="411" y="204"/>
                    <a:pt x="418" y="207"/>
                    <a:pt x="424" y="210"/>
                  </a:cubicBezTo>
                  <a:cubicBezTo>
                    <a:pt x="431" y="213"/>
                    <a:pt x="432" y="205"/>
                    <a:pt x="432" y="201"/>
                  </a:cubicBezTo>
                  <a:cubicBezTo>
                    <a:pt x="432" y="198"/>
                    <a:pt x="418" y="197"/>
                    <a:pt x="412" y="201"/>
                  </a:cubicBezTo>
                  <a:cubicBezTo>
                    <a:pt x="406" y="204"/>
                    <a:pt x="400" y="196"/>
                    <a:pt x="408" y="195"/>
                  </a:cubicBezTo>
                  <a:cubicBezTo>
                    <a:pt x="417" y="194"/>
                    <a:pt x="409" y="191"/>
                    <a:pt x="412" y="188"/>
                  </a:cubicBezTo>
                  <a:cubicBezTo>
                    <a:pt x="414" y="186"/>
                    <a:pt x="425" y="196"/>
                    <a:pt x="430" y="194"/>
                  </a:cubicBezTo>
                  <a:cubicBezTo>
                    <a:pt x="436" y="192"/>
                    <a:pt x="440" y="194"/>
                    <a:pt x="444" y="190"/>
                  </a:cubicBezTo>
                  <a:cubicBezTo>
                    <a:pt x="449" y="187"/>
                    <a:pt x="436" y="183"/>
                    <a:pt x="433" y="180"/>
                  </a:cubicBezTo>
                  <a:cubicBezTo>
                    <a:pt x="431" y="177"/>
                    <a:pt x="447" y="178"/>
                    <a:pt x="452" y="178"/>
                  </a:cubicBezTo>
                  <a:cubicBezTo>
                    <a:pt x="457" y="178"/>
                    <a:pt x="458" y="171"/>
                    <a:pt x="454" y="172"/>
                  </a:cubicBezTo>
                  <a:cubicBezTo>
                    <a:pt x="450" y="174"/>
                    <a:pt x="436" y="167"/>
                    <a:pt x="439" y="163"/>
                  </a:cubicBezTo>
                  <a:cubicBezTo>
                    <a:pt x="442" y="159"/>
                    <a:pt x="447" y="164"/>
                    <a:pt x="454" y="161"/>
                  </a:cubicBezTo>
                  <a:cubicBezTo>
                    <a:pt x="460" y="157"/>
                    <a:pt x="454" y="145"/>
                    <a:pt x="450" y="145"/>
                  </a:cubicBezTo>
                  <a:cubicBezTo>
                    <a:pt x="445" y="145"/>
                    <a:pt x="435" y="144"/>
                    <a:pt x="435" y="141"/>
                  </a:cubicBezTo>
                  <a:cubicBezTo>
                    <a:pt x="435" y="139"/>
                    <a:pt x="426" y="137"/>
                    <a:pt x="429" y="135"/>
                  </a:cubicBezTo>
                  <a:cubicBezTo>
                    <a:pt x="431" y="133"/>
                    <a:pt x="434" y="138"/>
                    <a:pt x="440" y="133"/>
                  </a:cubicBezTo>
                  <a:cubicBezTo>
                    <a:pt x="446" y="129"/>
                    <a:pt x="458" y="134"/>
                    <a:pt x="463" y="133"/>
                  </a:cubicBezTo>
                  <a:cubicBezTo>
                    <a:pt x="468" y="132"/>
                    <a:pt x="461" y="123"/>
                    <a:pt x="458" y="124"/>
                  </a:cubicBezTo>
                  <a:cubicBezTo>
                    <a:pt x="455" y="126"/>
                    <a:pt x="444" y="127"/>
                    <a:pt x="444" y="121"/>
                  </a:cubicBezTo>
                  <a:cubicBezTo>
                    <a:pt x="443" y="116"/>
                    <a:pt x="453" y="121"/>
                    <a:pt x="455" y="119"/>
                  </a:cubicBezTo>
                  <a:cubicBezTo>
                    <a:pt x="457" y="116"/>
                    <a:pt x="441" y="110"/>
                    <a:pt x="438" y="115"/>
                  </a:cubicBezTo>
                  <a:cubicBezTo>
                    <a:pt x="436" y="120"/>
                    <a:pt x="427" y="119"/>
                    <a:pt x="432" y="116"/>
                  </a:cubicBezTo>
                  <a:cubicBezTo>
                    <a:pt x="436" y="113"/>
                    <a:pt x="437" y="104"/>
                    <a:pt x="437" y="100"/>
                  </a:cubicBezTo>
                  <a:cubicBezTo>
                    <a:pt x="436" y="96"/>
                    <a:pt x="454" y="96"/>
                    <a:pt x="452" y="89"/>
                  </a:cubicBezTo>
                  <a:cubicBezTo>
                    <a:pt x="450" y="82"/>
                    <a:pt x="460" y="80"/>
                    <a:pt x="466" y="80"/>
                  </a:cubicBezTo>
                  <a:cubicBezTo>
                    <a:pt x="471" y="80"/>
                    <a:pt x="465" y="73"/>
                    <a:pt x="460" y="73"/>
                  </a:cubicBezTo>
                  <a:cubicBezTo>
                    <a:pt x="454" y="74"/>
                    <a:pt x="449" y="80"/>
                    <a:pt x="446" y="78"/>
                  </a:cubicBezTo>
                  <a:cubicBezTo>
                    <a:pt x="443" y="75"/>
                    <a:pt x="452" y="71"/>
                    <a:pt x="457" y="71"/>
                  </a:cubicBezTo>
                  <a:cubicBezTo>
                    <a:pt x="462" y="71"/>
                    <a:pt x="474" y="70"/>
                    <a:pt x="479" y="68"/>
                  </a:cubicBezTo>
                  <a:cubicBezTo>
                    <a:pt x="483" y="65"/>
                    <a:pt x="471" y="63"/>
                    <a:pt x="463" y="64"/>
                  </a:cubicBezTo>
                  <a:cubicBezTo>
                    <a:pt x="455" y="65"/>
                    <a:pt x="455" y="62"/>
                    <a:pt x="467" y="61"/>
                  </a:cubicBezTo>
                  <a:cubicBezTo>
                    <a:pt x="479" y="61"/>
                    <a:pt x="477" y="59"/>
                    <a:pt x="486" y="58"/>
                  </a:cubicBezTo>
                  <a:cubicBezTo>
                    <a:pt x="494" y="57"/>
                    <a:pt x="491" y="53"/>
                    <a:pt x="497" y="53"/>
                  </a:cubicBezTo>
                  <a:cubicBezTo>
                    <a:pt x="502" y="53"/>
                    <a:pt x="515" y="47"/>
                    <a:pt x="515" y="44"/>
                  </a:cubicBezTo>
                  <a:cubicBezTo>
                    <a:pt x="515" y="42"/>
                    <a:pt x="496" y="36"/>
                    <a:pt x="487" y="36"/>
                  </a:cubicBezTo>
                  <a:close/>
                  <a:moveTo>
                    <a:pt x="176" y="253"/>
                  </a:moveTo>
                  <a:cubicBezTo>
                    <a:pt x="177" y="249"/>
                    <a:pt x="172" y="251"/>
                    <a:pt x="170" y="247"/>
                  </a:cubicBezTo>
                  <a:cubicBezTo>
                    <a:pt x="167" y="242"/>
                    <a:pt x="154" y="240"/>
                    <a:pt x="153" y="244"/>
                  </a:cubicBezTo>
                  <a:cubicBezTo>
                    <a:pt x="153" y="245"/>
                    <a:pt x="149" y="247"/>
                    <a:pt x="152" y="251"/>
                  </a:cubicBezTo>
                  <a:cubicBezTo>
                    <a:pt x="155" y="254"/>
                    <a:pt x="157" y="253"/>
                    <a:pt x="161" y="256"/>
                  </a:cubicBezTo>
                  <a:cubicBezTo>
                    <a:pt x="165" y="260"/>
                    <a:pt x="176" y="257"/>
                    <a:pt x="176" y="25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0" name="Freeform 127"/>
            <p:cNvSpPr>
              <a:spLocks/>
            </p:cNvSpPr>
            <p:nvPr/>
          </p:nvSpPr>
          <p:spPr bwMode="auto">
            <a:xfrm>
              <a:off x="3089215" y="5341533"/>
              <a:ext cx="36686" cy="29412"/>
            </a:xfrm>
            <a:custGeom>
              <a:avLst/>
              <a:gdLst>
                <a:gd name="T0" fmla="*/ 1 w 21"/>
                <a:gd name="T1" fmla="*/ 2 h 15"/>
                <a:gd name="T2" fmla="*/ 8 w 21"/>
                <a:gd name="T3" fmla="*/ 6 h 15"/>
                <a:gd name="T4" fmla="*/ 18 w 21"/>
                <a:gd name="T5" fmla="*/ 10 h 15"/>
                <a:gd name="T6" fmla="*/ 1 w 21"/>
                <a:gd name="T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5">
                  <a:moveTo>
                    <a:pt x="1" y="2"/>
                  </a:moveTo>
                  <a:cubicBezTo>
                    <a:pt x="2" y="5"/>
                    <a:pt x="5" y="4"/>
                    <a:pt x="8" y="6"/>
                  </a:cubicBezTo>
                  <a:cubicBezTo>
                    <a:pt x="11" y="9"/>
                    <a:pt x="14" y="15"/>
                    <a:pt x="18" y="10"/>
                  </a:cubicBezTo>
                  <a:cubicBezTo>
                    <a:pt x="21" y="5"/>
                    <a:pt x="0" y="0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1" name="Freeform 128"/>
            <p:cNvSpPr>
              <a:spLocks noEditPoints="1"/>
            </p:cNvSpPr>
            <p:nvPr/>
          </p:nvSpPr>
          <p:spPr bwMode="auto">
            <a:xfrm>
              <a:off x="1564594" y="2547408"/>
              <a:ext cx="1309901" cy="1097650"/>
            </a:xfrm>
            <a:custGeom>
              <a:avLst/>
              <a:gdLst>
                <a:gd name="T0" fmla="*/ 153 w 750"/>
                <a:gd name="T1" fmla="*/ 509 h 577"/>
                <a:gd name="T2" fmla="*/ 141 w 750"/>
                <a:gd name="T3" fmla="*/ 169 h 577"/>
                <a:gd name="T4" fmla="*/ 289 w 750"/>
                <a:gd name="T5" fmla="*/ 187 h 577"/>
                <a:gd name="T6" fmla="*/ 192 w 750"/>
                <a:gd name="T7" fmla="*/ 200 h 577"/>
                <a:gd name="T8" fmla="*/ 288 w 750"/>
                <a:gd name="T9" fmla="*/ 249 h 577"/>
                <a:gd name="T10" fmla="*/ 177 w 750"/>
                <a:gd name="T11" fmla="*/ 144 h 577"/>
                <a:gd name="T12" fmla="*/ 155 w 750"/>
                <a:gd name="T13" fmla="*/ 138 h 577"/>
                <a:gd name="T14" fmla="*/ 276 w 750"/>
                <a:gd name="T15" fmla="*/ 158 h 577"/>
                <a:gd name="T16" fmla="*/ 222 w 750"/>
                <a:gd name="T17" fmla="*/ 107 h 577"/>
                <a:gd name="T18" fmla="*/ 308 w 750"/>
                <a:gd name="T19" fmla="*/ 88 h 577"/>
                <a:gd name="T20" fmla="*/ 311 w 750"/>
                <a:gd name="T21" fmla="*/ 120 h 577"/>
                <a:gd name="T22" fmla="*/ 313 w 750"/>
                <a:gd name="T23" fmla="*/ 137 h 577"/>
                <a:gd name="T24" fmla="*/ 405 w 750"/>
                <a:gd name="T25" fmla="*/ 109 h 577"/>
                <a:gd name="T26" fmla="*/ 367 w 750"/>
                <a:gd name="T27" fmla="*/ 173 h 577"/>
                <a:gd name="T28" fmla="*/ 513 w 750"/>
                <a:gd name="T29" fmla="*/ 163 h 577"/>
                <a:gd name="T30" fmla="*/ 433 w 750"/>
                <a:gd name="T31" fmla="*/ 112 h 577"/>
                <a:gd name="T32" fmla="*/ 446 w 750"/>
                <a:gd name="T33" fmla="*/ 62 h 577"/>
                <a:gd name="T34" fmla="*/ 438 w 750"/>
                <a:gd name="T35" fmla="*/ 49 h 577"/>
                <a:gd name="T36" fmla="*/ 474 w 750"/>
                <a:gd name="T37" fmla="*/ 89 h 577"/>
                <a:gd name="T38" fmla="*/ 521 w 750"/>
                <a:gd name="T39" fmla="*/ 134 h 577"/>
                <a:gd name="T40" fmla="*/ 594 w 750"/>
                <a:gd name="T41" fmla="*/ 64 h 577"/>
                <a:gd name="T42" fmla="*/ 567 w 750"/>
                <a:gd name="T43" fmla="*/ 6 h 577"/>
                <a:gd name="T44" fmla="*/ 425 w 750"/>
                <a:gd name="T45" fmla="*/ 34 h 577"/>
                <a:gd name="T46" fmla="*/ 466 w 750"/>
                <a:gd name="T47" fmla="*/ 328 h 577"/>
                <a:gd name="T48" fmla="*/ 618 w 750"/>
                <a:gd name="T49" fmla="*/ 253 h 577"/>
                <a:gd name="T50" fmla="*/ 557 w 750"/>
                <a:gd name="T51" fmla="*/ 203 h 577"/>
                <a:gd name="T52" fmla="*/ 466 w 750"/>
                <a:gd name="T53" fmla="*/ 186 h 577"/>
                <a:gd name="T54" fmla="*/ 526 w 750"/>
                <a:gd name="T55" fmla="*/ 230 h 577"/>
                <a:gd name="T56" fmla="*/ 550 w 750"/>
                <a:gd name="T57" fmla="*/ 305 h 577"/>
                <a:gd name="T58" fmla="*/ 634 w 750"/>
                <a:gd name="T59" fmla="*/ 312 h 577"/>
                <a:gd name="T60" fmla="*/ 509 w 750"/>
                <a:gd name="T61" fmla="*/ 179 h 577"/>
                <a:gd name="T62" fmla="*/ 719 w 750"/>
                <a:gd name="T63" fmla="*/ 478 h 577"/>
                <a:gd name="T64" fmla="*/ 82 w 750"/>
                <a:gd name="T65" fmla="*/ 469 h 577"/>
                <a:gd name="T66" fmla="*/ 613 w 750"/>
                <a:gd name="T67" fmla="*/ 512 h 577"/>
                <a:gd name="T68" fmla="*/ 719 w 750"/>
                <a:gd name="T69" fmla="*/ 454 h 577"/>
                <a:gd name="T70" fmla="*/ 668 w 750"/>
                <a:gd name="T71" fmla="*/ 418 h 577"/>
                <a:gd name="T72" fmla="*/ 630 w 750"/>
                <a:gd name="T73" fmla="*/ 394 h 577"/>
                <a:gd name="T74" fmla="*/ 570 w 750"/>
                <a:gd name="T75" fmla="*/ 345 h 577"/>
                <a:gd name="T76" fmla="*/ 543 w 750"/>
                <a:gd name="T77" fmla="*/ 405 h 577"/>
                <a:gd name="T78" fmla="*/ 497 w 750"/>
                <a:gd name="T79" fmla="*/ 461 h 577"/>
                <a:gd name="T80" fmla="*/ 402 w 750"/>
                <a:gd name="T81" fmla="*/ 392 h 577"/>
                <a:gd name="T82" fmla="*/ 432 w 750"/>
                <a:gd name="T83" fmla="*/ 321 h 577"/>
                <a:gd name="T84" fmla="*/ 484 w 750"/>
                <a:gd name="T85" fmla="*/ 288 h 577"/>
                <a:gd name="T86" fmla="*/ 475 w 750"/>
                <a:gd name="T87" fmla="*/ 253 h 577"/>
                <a:gd name="T88" fmla="*/ 433 w 750"/>
                <a:gd name="T89" fmla="*/ 256 h 577"/>
                <a:gd name="T90" fmla="*/ 401 w 750"/>
                <a:gd name="T91" fmla="*/ 202 h 577"/>
                <a:gd name="T92" fmla="*/ 387 w 750"/>
                <a:gd name="T93" fmla="*/ 217 h 577"/>
                <a:gd name="T94" fmla="*/ 379 w 750"/>
                <a:gd name="T95" fmla="*/ 271 h 577"/>
                <a:gd name="T96" fmla="*/ 367 w 750"/>
                <a:gd name="T97" fmla="*/ 260 h 577"/>
                <a:gd name="T98" fmla="*/ 298 w 750"/>
                <a:gd name="T99" fmla="*/ 259 h 577"/>
                <a:gd name="T100" fmla="*/ 200 w 750"/>
                <a:gd name="T101" fmla="*/ 253 h 577"/>
                <a:gd name="T102" fmla="*/ 72 w 750"/>
                <a:gd name="T103" fmla="*/ 254 h 577"/>
                <a:gd name="T104" fmla="*/ 35 w 750"/>
                <a:gd name="T105" fmla="*/ 254 h 577"/>
                <a:gd name="T106" fmla="*/ 95 w 750"/>
                <a:gd name="T107" fmla="*/ 439 h 577"/>
                <a:gd name="T108" fmla="*/ 135 w 750"/>
                <a:gd name="T109" fmla="*/ 491 h 577"/>
                <a:gd name="T110" fmla="*/ 465 w 750"/>
                <a:gd name="T111" fmla="*/ 514 h 577"/>
                <a:gd name="T112" fmla="*/ 523 w 750"/>
                <a:gd name="T113" fmla="*/ 571 h 577"/>
                <a:gd name="T114" fmla="*/ 646 w 750"/>
                <a:gd name="T115" fmla="*/ 539 h 577"/>
                <a:gd name="T116" fmla="*/ 181 w 750"/>
                <a:gd name="T117" fmla="*/ 303 h 577"/>
                <a:gd name="T118" fmla="*/ 180 w 750"/>
                <a:gd name="T119" fmla="*/ 292 h 577"/>
                <a:gd name="T120" fmla="*/ 376 w 750"/>
                <a:gd name="T121" fmla="*/ 489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0" h="577">
                  <a:moveTo>
                    <a:pt x="148" y="506"/>
                  </a:moveTo>
                  <a:cubicBezTo>
                    <a:pt x="145" y="503"/>
                    <a:pt x="139" y="504"/>
                    <a:pt x="138" y="502"/>
                  </a:cubicBezTo>
                  <a:cubicBezTo>
                    <a:pt x="137" y="499"/>
                    <a:pt x="131" y="490"/>
                    <a:pt x="128" y="491"/>
                  </a:cubicBezTo>
                  <a:cubicBezTo>
                    <a:pt x="125" y="491"/>
                    <a:pt x="121" y="491"/>
                    <a:pt x="117" y="488"/>
                  </a:cubicBezTo>
                  <a:cubicBezTo>
                    <a:pt x="114" y="485"/>
                    <a:pt x="111" y="485"/>
                    <a:pt x="108" y="487"/>
                  </a:cubicBezTo>
                  <a:cubicBezTo>
                    <a:pt x="106" y="489"/>
                    <a:pt x="111" y="489"/>
                    <a:pt x="111" y="491"/>
                  </a:cubicBezTo>
                  <a:cubicBezTo>
                    <a:pt x="111" y="493"/>
                    <a:pt x="113" y="494"/>
                    <a:pt x="115" y="493"/>
                  </a:cubicBezTo>
                  <a:cubicBezTo>
                    <a:pt x="117" y="493"/>
                    <a:pt x="119" y="498"/>
                    <a:pt x="121" y="498"/>
                  </a:cubicBezTo>
                  <a:cubicBezTo>
                    <a:pt x="123" y="498"/>
                    <a:pt x="124" y="502"/>
                    <a:pt x="126" y="502"/>
                  </a:cubicBezTo>
                  <a:cubicBezTo>
                    <a:pt x="129" y="502"/>
                    <a:pt x="130" y="505"/>
                    <a:pt x="131" y="506"/>
                  </a:cubicBezTo>
                  <a:cubicBezTo>
                    <a:pt x="132" y="508"/>
                    <a:pt x="135" y="506"/>
                    <a:pt x="135" y="508"/>
                  </a:cubicBezTo>
                  <a:cubicBezTo>
                    <a:pt x="135" y="510"/>
                    <a:pt x="138" y="511"/>
                    <a:pt x="139" y="513"/>
                  </a:cubicBezTo>
                  <a:cubicBezTo>
                    <a:pt x="144" y="514"/>
                    <a:pt x="148" y="514"/>
                    <a:pt x="152" y="513"/>
                  </a:cubicBezTo>
                  <a:cubicBezTo>
                    <a:pt x="152" y="512"/>
                    <a:pt x="153" y="510"/>
                    <a:pt x="153" y="509"/>
                  </a:cubicBezTo>
                  <a:cubicBezTo>
                    <a:pt x="154" y="507"/>
                    <a:pt x="150" y="509"/>
                    <a:pt x="148" y="506"/>
                  </a:cubicBezTo>
                  <a:close/>
                  <a:moveTo>
                    <a:pt x="142" y="209"/>
                  </a:moveTo>
                  <a:cubicBezTo>
                    <a:pt x="148" y="211"/>
                    <a:pt x="149" y="223"/>
                    <a:pt x="153" y="223"/>
                  </a:cubicBezTo>
                  <a:cubicBezTo>
                    <a:pt x="156" y="223"/>
                    <a:pt x="154" y="219"/>
                    <a:pt x="159" y="219"/>
                  </a:cubicBezTo>
                  <a:cubicBezTo>
                    <a:pt x="164" y="219"/>
                    <a:pt x="163" y="217"/>
                    <a:pt x="167" y="217"/>
                  </a:cubicBezTo>
                  <a:cubicBezTo>
                    <a:pt x="172" y="217"/>
                    <a:pt x="176" y="216"/>
                    <a:pt x="176" y="211"/>
                  </a:cubicBezTo>
                  <a:cubicBezTo>
                    <a:pt x="176" y="205"/>
                    <a:pt x="179" y="203"/>
                    <a:pt x="183" y="202"/>
                  </a:cubicBezTo>
                  <a:cubicBezTo>
                    <a:pt x="188" y="201"/>
                    <a:pt x="184" y="196"/>
                    <a:pt x="190" y="194"/>
                  </a:cubicBezTo>
                  <a:cubicBezTo>
                    <a:pt x="196" y="193"/>
                    <a:pt x="214" y="185"/>
                    <a:pt x="217" y="183"/>
                  </a:cubicBezTo>
                  <a:cubicBezTo>
                    <a:pt x="220" y="181"/>
                    <a:pt x="213" y="178"/>
                    <a:pt x="207" y="174"/>
                  </a:cubicBezTo>
                  <a:cubicBezTo>
                    <a:pt x="200" y="169"/>
                    <a:pt x="195" y="168"/>
                    <a:pt x="189" y="172"/>
                  </a:cubicBezTo>
                  <a:cubicBezTo>
                    <a:pt x="184" y="175"/>
                    <a:pt x="188" y="168"/>
                    <a:pt x="184" y="170"/>
                  </a:cubicBezTo>
                  <a:cubicBezTo>
                    <a:pt x="180" y="172"/>
                    <a:pt x="169" y="167"/>
                    <a:pt x="167" y="165"/>
                  </a:cubicBezTo>
                  <a:cubicBezTo>
                    <a:pt x="166" y="163"/>
                    <a:pt x="146" y="169"/>
                    <a:pt x="141" y="169"/>
                  </a:cubicBezTo>
                  <a:cubicBezTo>
                    <a:pt x="136" y="169"/>
                    <a:pt x="141" y="174"/>
                    <a:pt x="145" y="177"/>
                  </a:cubicBezTo>
                  <a:cubicBezTo>
                    <a:pt x="148" y="180"/>
                    <a:pt x="136" y="188"/>
                    <a:pt x="139" y="190"/>
                  </a:cubicBezTo>
                  <a:cubicBezTo>
                    <a:pt x="141" y="191"/>
                    <a:pt x="136" y="196"/>
                    <a:pt x="131" y="202"/>
                  </a:cubicBezTo>
                  <a:cubicBezTo>
                    <a:pt x="126" y="208"/>
                    <a:pt x="135" y="208"/>
                    <a:pt x="142" y="209"/>
                  </a:cubicBezTo>
                  <a:close/>
                  <a:moveTo>
                    <a:pt x="328" y="240"/>
                  </a:moveTo>
                  <a:cubicBezTo>
                    <a:pt x="330" y="237"/>
                    <a:pt x="340" y="245"/>
                    <a:pt x="340" y="240"/>
                  </a:cubicBezTo>
                  <a:cubicBezTo>
                    <a:pt x="341" y="234"/>
                    <a:pt x="330" y="231"/>
                    <a:pt x="325" y="228"/>
                  </a:cubicBezTo>
                  <a:cubicBezTo>
                    <a:pt x="321" y="225"/>
                    <a:pt x="319" y="227"/>
                    <a:pt x="312" y="222"/>
                  </a:cubicBezTo>
                  <a:cubicBezTo>
                    <a:pt x="305" y="217"/>
                    <a:pt x="314" y="214"/>
                    <a:pt x="308" y="210"/>
                  </a:cubicBezTo>
                  <a:cubicBezTo>
                    <a:pt x="303" y="206"/>
                    <a:pt x="301" y="194"/>
                    <a:pt x="305" y="191"/>
                  </a:cubicBezTo>
                  <a:cubicBezTo>
                    <a:pt x="309" y="187"/>
                    <a:pt x="313" y="181"/>
                    <a:pt x="306" y="179"/>
                  </a:cubicBezTo>
                  <a:cubicBezTo>
                    <a:pt x="300" y="176"/>
                    <a:pt x="289" y="181"/>
                    <a:pt x="290" y="183"/>
                  </a:cubicBezTo>
                  <a:cubicBezTo>
                    <a:pt x="291" y="184"/>
                    <a:pt x="300" y="189"/>
                    <a:pt x="300" y="191"/>
                  </a:cubicBezTo>
                  <a:cubicBezTo>
                    <a:pt x="300" y="194"/>
                    <a:pt x="292" y="185"/>
                    <a:pt x="289" y="187"/>
                  </a:cubicBezTo>
                  <a:cubicBezTo>
                    <a:pt x="286" y="189"/>
                    <a:pt x="282" y="183"/>
                    <a:pt x="280" y="187"/>
                  </a:cubicBezTo>
                  <a:cubicBezTo>
                    <a:pt x="277" y="191"/>
                    <a:pt x="283" y="204"/>
                    <a:pt x="285" y="208"/>
                  </a:cubicBezTo>
                  <a:cubicBezTo>
                    <a:pt x="288" y="211"/>
                    <a:pt x="283" y="211"/>
                    <a:pt x="280" y="212"/>
                  </a:cubicBezTo>
                  <a:cubicBezTo>
                    <a:pt x="277" y="213"/>
                    <a:pt x="277" y="202"/>
                    <a:pt x="274" y="197"/>
                  </a:cubicBezTo>
                  <a:cubicBezTo>
                    <a:pt x="271" y="193"/>
                    <a:pt x="259" y="188"/>
                    <a:pt x="258" y="191"/>
                  </a:cubicBezTo>
                  <a:cubicBezTo>
                    <a:pt x="257" y="194"/>
                    <a:pt x="266" y="194"/>
                    <a:pt x="264" y="199"/>
                  </a:cubicBezTo>
                  <a:cubicBezTo>
                    <a:pt x="263" y="203"/>
                    <a:pt x="259" y="196"/>
                    <a:pt x="255" y="199"/>
                  </a:cubicBezTo>
                  <a:cubicBezTo>
                    <a:pt x="251" y="203"/>
                    <a:pt x="251" y="200"/>
                    <a:pt x="252" y="197"/>
                  </a:cubicBezTo>
                  <a:cubicBezTo>
                    <a:pt x="253" y="194"/>
                    <a:pt x="246" y="190"/>
                    <a:pt x="239" y="191"/>
                  </a:cubicBezTo>
                  <a:cubicBezTo>
                    <a:pt x="231" y="191"/>
                    <a:pt x="235" y="197"/>
                    <a:pt x="233" y="199"/>
                  </a:cubicBezTo>
                  <a:cubicBezTo>
                    <a:pt x="231" y="200"/>
                    <a:pt x="220" y="197"/>
                    <a:pt x="227" y="196"/>
                  </a:cubicBezTo>
                  <a:cubicBezTo>
                    <a:pt x="234" y="194"/>
                    <a:pt x="231" y="190"/>
                    <a:pt x="228" y="186"/>
                  </a:cubicBezTo>
                  <a:cubicBezTo>
                    <a:pt x="226" y="182"/>
                    <a:pt x="218" y="187"/>
                    <a:pt x="207" y="191"/>
                  </a:cubicBezTo>
                  <a:cubicBezTo>
                    <a:pt x="195" y="195"/>
                    <a:pt x="190" y="200"/>
                    <a:pt x="192" y="200"/>
                  </a:cubicBezTo>
                  <a:cubicBezTo>
                    <a:pt x="193" y="200"/>
                    <a:pt x="193" y="202"/>
                    <a:pt x="189" y="206"/>
                  </a:cubicBezTo>
                  <a:cubicBezTo>
                    <a:pt x="184" y="210"/>
                    <a:pt x="189" y="213"/>
                    <a:pt x="193" y="213"/>
                  </a:cubicBezTo>
                  <a:cubicBezTo>
                    <a:pt x="197" y="213"/>
                    <a:pt x="194" y="216"/>
                    <a:pt x="196" y="217"/>
                  </a:cubicBezTo>
                  <a:cubicBezTo>
                    <a:pt x="199" y="218"/>
                    <a:pt x="212" y="212"/>
                    <a:pt x="216" y="215"/>
                  </a:cubicBezTo>
                  <a:cubicBezTo>
                    <a:pt x="220" y="217"/>
                    <a:pt x="194" y="219"/>
                    <a:pt x="194" y="223"/>
                  </a:cubicBezTo>
                  <a:cubicBezTo>
                    <a:pt x="194" y="228"/>
                    <a:pt x="208" y="230"/>
                    <a:pt x="219" y="228"/>
                  </a:cubicBezTo>
                  <a:cubicBezTo>
                    <a:pt x="229" y="227"/>
                    <a:pt x="248" y="230"/>
                    <a:pt x="248" y="233"/>
                  </a:cubicBezTo>
                  <a:cubicBezTo>
                    <a:pt x="248" y="235"/>
                    <a:pt x="235" y="234"/>
                    <a:pt x="226" y="234"/>
                  </a:cubicBezTo>
                  <a:cubicBezTo>
                    <a:pt x="217" y="234"/>
                    <a:pt x="201" y="237"/>
                    <a:pt x="201" y="240"/>
                  </a:cubicBezTo>
                  <a:cubicBezTo>
                    <a:pt x="202" y="243"/>
                    <a:pt x="203" y="243"/>
                    <a:pt x="213" y="247"/>
                  </a:cubicBezTo>
                  <a:cubicBezTo>
                    <a:pt x="223" y="252"/>
                    <a:pt x="233" y="245"/>
                    <a:pt x="232" y="252"/>
                  </a:cubicBezTo>
                  <a:cubicBezTo>
                    <a:pt x="232" y="258"/>
                    <a:pt x="238" y="259"/>
                    <a:pt x="251" y="260"/>
                  </a:cubicBezTo>
                  <a:cubicBezTo>
                    <a:pt x="264" y="260"/>
                    <a:pt x="270" y="254"/>
                    <a:pt x="276" y="254"/>
                  </a:cubicBezTo>
                  <a:cubicBezTo>
                    <a:pt x="282" y="255"/>
                    <a:pt x="285" y="253"/>
                    <a:pt x="288" y="249"/>
                  </a:cubicBezTo>
                  <a:cubicBezTo>
                    <a:pt x="291" y="245"/>
                    <a:pt x="294" y="247"/>
                    <a:pt x="295" y="249"/>
                  </a:cubicBezTo>
                  <a:cubicBezTo>
                    <a:pt x="295" y="252"/>
                    <a:pt x="304" y="251"/>
                    <a:pt x="305" y="253"/>
                  </a:cubicBezTo>
                  <a:cubicBezTo>
                    <a:pt x="310" y="258"/>
                    <a:pt x="326" y="256"/>
                    <a:pt x="332" y="253"/>
                  </a:cubicBezTo>
                  <a:cubicBezTo>
                    <a:pt x="338" y="250"/>
                    <a:pt x="329" y="242"/>
                    <a:pt x="326" y="246"/>
                  </a:cubicBezTo>
                  <a:cubicBezTo>
                    <a:pt x="323" y="250"/>
                    <a:pt x="321" y="247"/>
                    <a:pt x="320" y="246"/>
                  </a:cubicBezTo>
                  <a:cubicBezTo>
                    <a:pt x="319" y="244"/>
                    <a:pt x="326" y="243"/>
                    <a:pt x="328" y="240"/>
                  </a:cubicBezTo>
                  <a:close/>
                  <a:moveTo>
                    <a:pt x="186" y="148"/>
                  </a:moveTo>
                  <a:cubicBezTo>
                    <a:pt x="193" y="149"/>
                    <a:pt x="200" y="143"/>
                    <a:pt x="199" y="140"/>
                  </a:cubicBezTo>
                  <a:cubicBezTo>
                    <a:pt x="199" y="136"/>
                    <a:pt x="183" y="148"/>
                    <a:pt x="186" y="148"/>
                  </a:cubicBezTo>
                  <a:close/>
                  <a:moveTo>
                    <a:pt x="155" y="138"/>
                  </a:moveTo>
                  <a:cubicBezTo>
                    <a:pt x="158" y="139"/>
                    <a:pt x="155" y="144"/>
                    <a:pt x="158" y="143"/>
                  </a:cubicBezTo>
                  <a:cubicBezTo>
                    <a:pt x="161" y="141"/>
                    <a:pt x="162" y="141"/>
                    <a:pt x="164" y="141"/>
                  </a:cubicBezTo>
                  <a:cubicBezTo>
                    <a:pt x="168" y="143"/>
                    <a:pt x="169" y="139"/>
                    <a:pt x="171" y="137"/>
                  </a:cubicBezTo>
                  <a:cubicBezTo>
                    <a:pt x="173" y="135"/>
                    <a:pt x="172" y="144"/>
                    <a:pt x="177" y="144"/>
                  </a:cubicBezTo>
                  <a:cubicBezTo>
                    <a:pt x="181" y="144"/>
                    <a:pt x="180" y="135"/>
                    <a:pt x="184" y="138"/>
                  </a:cubicBezTo>
                  <a:cubicBezTo>
                    <a:pt x="188" y="140"/>
                    <a:pt x="189" y="137"/>
                    <a:pt x="190" y="134"/>
                  </a:cubicBezTo>
                  <a:cubicBezTo>
                    <a:pt x="190" y="131"/>
                    <a:pt x="190" y="127"/>
                    <a:pt x="195" y="126"/>
                  </a:cubicBezTo>
                  <a:cubicBezTo>
                    <a:pt x="199" y="125"/>
                    <a:pt x="195" y="130"/>
                    <a:pt x="197" y="134"/>
                  </a:cubicBezTo>
                  <a:cubicBezTo>
                    <a:pt x="200" y="138"/>
                    <a:pt x="205" y="134"/>
                    <a:pt x="205" y="132"/>
                  </a:cubicBezTo>
                  <a:cubicBezTo>
                    <a:pt x="205" y="129"/>
                    <a:pt x="212" y="131"/>
                    <a:pt x="212" y="128"/>
                  </a:cubicBezTo>
                  <a:cubicBezTo>
                    <a:pt x="211" y="126"/>
                    <a:pt x="214" y="125"/>
                    <a:pt x="212" y="122"/>
                  </a:cubicBezTo>
                  <a:cubicBezTo>
                    <a:pt x="210" y="119"/>
                    <a:pt x="215" y="120"/>
                    <a:pt x="217" y="118"/>
                  </a:cubicBezTo>
                  <a:cubicBezTo>
                    <a:pt x="219" y="115"/>
                    <a:pt x="214" y="117"/>
                    <a:pt x="210" y="114"/>
                  </a:cubicBezTo>
                  <a:cubicBezTo>
                    <a:pt x="207" y="110"/>
                    <a:pt x="205" y="115"/>
                    <a:pt x="205" y="117"/>
                  </a:cubicBezTo>
                  <a:cubicBezTo>
                    <a:pt x="205" y="119"/>
                    <a:pt x="198" y="118"/>
                    <a:pt x="194" y="116"/>
                  </a:cubicBezTo>
                  <a:cubicBezTo>
                    <a:pt x="190" y="115"/>
                    <a:pt x="184" y="121"/>
                    <a:pt x="179" y="124"/>
                  </a:cubicBezTo>
                  <a:cubicBezTo>
                    <a:pt x="173" y="127"/>
                    <a:pt x="172" y="132"/>
                    <a:pt x="167" y="132"/>
                  </a:cubicBezTo>
                  <a:cubicBezTo>
                    <a:pt x="161" y="131"/>
                    <a:pt x="153" y="137"/>
                    <a:pt x="155" y="138"/>
                  </a:cubicBezTo>
                  <a:close/>
                  <a:moveTo>
                    <a:pt x="214" y="136"/>
                  </a:moveTo>
                  <a:cubicBezTo>
                    <a:pt x="208" y="136"/>
                    <a:pt x="209" y="141"/>
                    <a:pt x="215" y="141"/>
                  </a:cubicBezTo>
                  <a:cubicBezTo>
                    <a:pt x="221" y="141"/>
                    <a:pt x="223" y="143"/>
                    <a:pt x="214" y="143"/>
                  </a:cubicBezTo>
                  <a:cubicBezTo>
                    <a:pt x="205" y="143"/>
                    <a:pt x="202" y="150"/>
                    <a:pt x="208" y="149"/>
                  </a:cubicBezTo>
                  <a:cubicBezTo>
                    <a:pt x="214" y="147"/>
                    <a:pt x="221" y="147"/>
                    <a:pt x="216" y="149"/>
                  </a:cubicBezTo>
                  <a:cubicBezTo>
                    <a:pt x="212" y="150"/>
                    <a:pt x="200" y="151"/>
                    <a:pt x="201" y="153"/>
                  </a:cubicBezTo>
                  <a:cubicBezTo>
                    <a:pt x="202" y="155"/>
                    <a:pt x="207" y="155"/>
                    <a:pt x="212" y="156"/>
                  </a:cubicBezTo>
                  <a:cubicBezTo>
                    <a:pt x="217" y="158"/>
                    <a:pt x="220" y="159"/>
                    <a:pt x="224" y="155"/>
                  </a:cubicBezTo>
                  <a:cubicBezTo>
                    <a:pt x="227" y="151"/>
                    <a:pt x="232" y="147"/>
                    <a:pt x="230" y="153"/>
                  </a:cubicBezTo>
                  <a:cubicBezTo>
                    <a:pt x="229" y="158"/>
                    <a:pt x="236" y="154"/>
                    <a:pt x="246" y="154"/>
                  </a:cubicBezTo>
                  <a:cubicBezTo>
                    <a:pt x="257" y="153"/>
                    <a:pt x="245" y="160"/>
                    <a:pt x="234" y="160"/>
                  </a:cubicBezTo>
                  <a:cubicBezTo>
                    <a:pt x="224" y="161"/>
                    <a:pt x="226" y="166"/>
                    <a:pt x="234" y="168"/>
                  </a:cubicBezTo>
                  <a:cubicBezTo>
                    <a:pt x="242" y="170"/>
                    <a:pt x="260" y="163"/>
                    <a:pt x="264" y="159"/>
                  </a:cubicBezTo>
                  <a:cubicBezTo>
                    <a:pt x="268" y="155"/>
                    <a:pt x="271" y="161"/>
                    <a:pt x="276" y="158"/>
                  </a:cubicBezTo>
                  <a:cubicBezTo>
                    <a:pt x="280" y="155"/>
                    <a:pt x="288" y="159"/>
                    <a:pt x="295" y="157"/>
                  </a:cubicBezTo>
                  <a:cubicBezTo>
                    <a:pt x="302" y="156"/>
                    <a:pt x="303" y="142"/>
                    <a:pt x="298" y="140"/>
                  </a:cubicBezTo>
                  <a:cubicBezTo>
                    <a:pt x="292" y="138"/>
                    <a:pt x="292" y="143"/>
                    <a:pt x="288" y="143"/>
                  </a:cubicBezTo>
                  <a:cubicBezTo>
                    <a:pt x="284" y="144"/>
                    <a:pt x="282" y="139"/>
                    <a:pt x="279" y="135"/>
                  </a:cubicBezTo>
                  <a:cubicBezTo>
                    <a:pt x="275" y="132"/>
                    <a:pt x="277" y="126"/>
                    <a:pt x="273" y="127"/>
                  </a:cubicBezTo>
                  <a:cubicBezTo>
                    <a:pt x="268" y="127"/>
                    <a:pt x="257" y="135"/>
                    <a:pt x="264" y="136"/>
                  </a:cubicBezTo>
                  <a:cubicBezTo>
                    <a:pt x="270" y="137"/>
                    <a:pt x="268" y="140"/>
                    <a:pt x="264" y="141"/>
                  </a:cubicBezTo>
                  <a:cubicBezTo>
                    <a:pt x="261" y="143"/>
                    <a:pt x="272" y="146"/>
                    <a:pt x="271" y="148"/>
                  </a:cubicBezTo>
                  <a:cubicBezTo>
                    <a:pt x="269" y="150"/>
                    <a:pt x="252" y="148"/>
                    <a:pt x="251" y="144"/>
                  </a:cubicBezTo>
                  <a:cubicBezTo>
                    <a:pt x="251" y="141"/>
                    <a:pt x="237" y="134"/>
                    <a:pt x="232" y="135"/>
                  </a:cubicBezTo>
                  <a:cubicBezTo>
                    <a:pt x="226" y="137"/>
                    <a:pt x="228" y="131"/>
                    <a:pt x="223" y="131"/>
                  </a:cubicBezTo>
                  <a:cubicBezTo>
                    <a:pt x="217" y="130"/>
                    <a:pt x="219" y="135"/>
                    <a:pt x="214" y="136"/>
                  </a:cubicBezTo>
                  <a:close/>
                  <a:moveTo>
                    <a:pt x="233" y="109"/>
                  </a:moveTo>
                  <a:cubicBezTo>
                    <a:pt x="235" y="104"/>
                    <a:pt x="221" y="105"/>
                    <a:pt x="222" y="107"/>
                  </a:cubicBezTo>
                  <a:cubicBezTo>
                    <a:pt x="224" y="110"/>
                    <a:pt x="231" y="113"/>
                    <a:pt x="233" y="109"/>
                  </a:cubicBezTo>
                  <a:close/>
                  <a:moveTo>
                    <a:pt x="264" y="107"/>
                  </a:moveTo>
                  <a:cubicBezTo>
                    <a:pt x="269" y="106"/>
                    <a:pt x="267" y="103"/>
                    <a:pt x="259" y="104"/>
                  </a:cubicBezTo>
                  <a:cubicBezTo>
                    <a:pt x="251" y="105"/>
                    <a:pt x="238" y="105"/>
                    <a:pt x="238" y="110"/>
                  </a:cubicBezTo>
                  <a:cubicBezTo>
                    <a:pt x="238" y="115"/>
                    <a:pt x="240" y="117"/>
                    <a:pt x="249" y="118"/>
                  </a:cubicBezTo>
                  <a:cubicBezTo>
                    <a:pt x="257" y="119"/>
                    <a:pt x="265" y="110"/>
                    <a:pt x="261" y="110"/>
                  </a:cubicBezTo>
                  <a:cubicBezTo>
                    <a:pt x="257" y="110"/>
                    <a:pt x="259" y="108"/>
                    <a:pt x="264" y="107"/>
                  </a:cubicBezTo>
                  <a:close/>
                  <a:moveTo>
                    <a:pt x="246" y="100"/>
                  </a:moveTo>
                  <a:cubicBezTo>
                    <a:pt x="249" y="101"/>
                    <a:pt x="253" y="97"/>
                    <a:pt x="256" y="99"/>
                  </a:cubicBezTo>
                  <a:cubicBezTo>
                    <a:pt x="258" y="101"/>
                    <a:pt x="270" y="103"/>
                    <a:pt x="270" y="97"/>
                  </a:cubicBezTo>
                  <a:cubicBezTo>
                    <a:pt x="270" y="91"/>
                    <a:pt x="255" y="90"/>
                    <a:pt x="252" y="93"/>
                  </a:cubicBezTo>
                  <a:cubicBezTo>
                    <a:pt x="248" y="95"/>
                    <a:pt x="231" y="96"/>
                    <a:pt x="236" y="99"/>
                  </a:cubicBezTo>
                  <a:cubicBezTo>
                    <a:pt x="239" y="102"/>
                    <a:pt x="242" y="98"/>
                    <a:pt x="246" y="100"/>
                  </a:cubicBezTo>
                  <a:close/>
                  <a:moveTo>
                    <a:pt x="308" y="88"/>
                  </a:moveTo>
                  <a:cubicBezTo>
                    <a:pt x="313" y="85"/>
                    <a:pt x="321" y="90"/>
                    <a:pt x="319" y="94"/>
                  </a:cubicBezTo>
                  <a:cubicBezTo>
                    <a:pt x="318" y="97"/>
                    <a:pt x="305" y="93"/>
                    <a:pt x="306" y="96"/>
                  </a:cubicBezTo>
                  <a:cubicBezTo>
                    <a:pt x="306" y="97"/>
                    <a:pt x="308" y="101"/>
                    <a:pt x="317" y="99"/>
                  </a:cubicBezTo>
                  <a:cubicBezTo>
                    <a:pt x="326" y="96"/>
                    <a:pt x="333" y="98"/>
                    <a:pt x="339" y="103"/>
                  </a:cubicBezTo>
                  <a:cubicBezTo>
                    <a:pt x="345" y="108"/>
                    <a:pt x="351" y="110"/>
                    <a:pt x="355" y="105"/>
                  </a:cubicBezTo>
                  <a:cubicBezTo>
                    <a:pt x="359" y="100"/>
                    <a:pt x="350" y="99"/>
                    <a:pt x="351" y="96"/>
                  </a:cubicBezTo>
                  <a:cubicBezTo>
                    <a:pt x="353" y="92"/>
                    <a:pt x="345" y="90"/>
                    <a:pt x="341" y="90"/>
                  </a:cubicBezTo>
                  <a:cubicBezTo>
                    <a:pt x="337" y="90"/>
                    <a:pt x="336" y="82"/>
                    <a:pt x="332" y="84"/>
                  </a:cubicBezTo>
                  <a:cubicBezTo>
                    <a:pt x="329" y="85"/>
                    <a:pt x="327" y="88"/>
                    <a:pt x="327" y="83"/>
                  </a:cubicBezTo>
                  <a:cubicBezTo>
                    <a:pt x="327" y="78"/>
                    <a:pt x="307" y="78"/>
                    <a:pt x="302" y="79"/>
                  </a:cubicBezTo>
                  <a:cubicBezTo>
                    <a:pt x="298" y="81"/>
                    <a:pt x="304" y="91"/>
                    <a:pt x="308" y="88"/>
                  </a:cubicBezTo>
                  <a:close/>
                  <a:moveTo>
                    <a:pt x="311" y="120"/>
                  </a:moveTo>
                  <a:cubicBezTo>
                    <a:pt x="314" y="116"/>
                    <a:pt x="299" y="104"/>
                    <a:pt x="298" y="110"/>
                  </a:cubicBezTo>
                  <a:cubicBezTo>
                    <a:pt x="297" y="115"/>
                    <a:pt x="308" y="124"/>
                    <a:pt x="311" y="120"/>
                  </a:cubicBezTo>
                  <a:close/>
                  <a:moveTo>
                    <a:pt x="359" y="71"/>
                  </a:moveTo>
                  <a:cubicBezTo>
                    <a:pt x="362" y="66"/>
                    <a:pt x="344" y="63"/>
                    <a:pt x="348" y="67"/>
                  </a:cubicBezTo>
                  <a:cubicBezTo>
                    <a:pt x="351" y="69"/>
                    <a:pt x="357" y="75"/>
                    <a:pt x="359" y="71"/>
                  </a:cubicBezTo>
                  <a:close/>
                  <a:moveTo>
                    <a:pt x="317" y="156"/>
                  </a:moveTo>
                  <a:cubicBezTo>
                    <a:pt x="320" y="153"/>
                    <a:pt x="311" y="146"/>
                    <a:pt x="309" y="152"/>
                  </a:cubicBezTo>
                  <a:cubicBezTo>
                    <a:pt x="307" y="157"/>
                    <a:pt x="314" y="159"/>
                    <a:pt x="317" y="156"/>
                  </a:cubicBezTo>
                  <a:close/>
                  <a:moveTo>
                    <a:pt x="359" y="129"/>
                  </a:moveTo>
                  <a:cubicBezTo>
                    <a:pt x="359" y="133"/>
                    <a:pt x="350" y="129"/>
                    <a:pt x="344" y="126"/>
                  </a:cubicBezTo>
                  <a:cubicBezTo>
                    <a:pt x="337" y="124"/>
                    <a:pt x="341" y="131"/>
                    <a:pt x="346" y="136"/>
                  </a:cubicBezTo>
                  <a:cubicBezTo>
                    <a:pt x="351" y="140"/>
                    <a:pt x="344" y="138"/>
                    <a:pt x="336" y="133"/>
                  </a:cubicBezTo>
                  <a:cubicBezTo>
                    <a:pt x="329" y="128"/>
                    <a:pt x="330" y="137"/>
                    <a:pt x="333" y="139"/>
                  </a:cubicBezTo>
                  <a:cubicBezTo>
                    <a:pt x="337" y="142"/>
                    <a:pt x="333" y="146"/>
                    <a:pt x="328" y="140"/>
                  </a:cubicBezTo>
                  <a:cubicBezTo>
                    <a:pt x="324" y="134"/>
                    <a:pt x="322" y="127"/>
                    <a:pt x="314" y="127"/>
                  </a:cubicBezTo>
                  <a:cubicBezTo>
                    <a:pt x="307" y="127"/>
                    <a:pt x="311" y="134"/>
                    <a:pt x="313" y="137"/>
                  </a:cubicBezTo>
                  <a:cubicBezTo>
                    <a:pt x="317" y="142"/>
                    <a:pt x="321" y="143"/>
                    <a:pt x="327" y="147"/>
                  </a:cubicBezTo>
                  <a:cubicBezTo>
                    <a:pt x="333" y="150"/>
                    <a:pt x="342" y="145"/>
                    <a:pt x="347" y="146"/>
                  </a:cubicBezTo>
                  <a:cubicBezTo>
                    <a:pt x="351" y="147"/>
                    <a:pt x="342" y="153"/>
                    <a:pt x="345" y="157"/>
                  </a:cubicBezTo>
                  <a:cubicBezTo>
                    <a:pt x="348" y="160"/>
                    <a:pt x="356" y="158"/>
                    <a:pt x="363" y="157"/>
                  </a:cubicBezTo>
                  <a:cubicBezTo>
                    <a:pt x="369" y="157"/>
                    <a:pt x="366" y="153"/>
                    <a:pt x="370" y="151"/>
                  </a:cubicBezTo>
                  <a:cubicBezTo>
                    <a:pt x="373" y="148"/>
                    <a:pt x="366" y="149"/>
                    <a:pt x="369" y="142"/>
                  </a:cubicBezTo>
                  <a:cubicBezTo>
                    <a:pt x="372" y="136"/>
                    <a:pt x="360" y="126"/>
                    <a:pt x="359" y="129"/>
                  </a:cubicBezTo>
                  <a:close/>
                  <a:moveTo>
                    <a:pt x="375" y="107"/>
                  </a:moveTo>
                  <a:cubicBezTo>
                    <a:pt x="381" y="107"/>
                    <a:pt x="385" y="107"/>
                    <a:pt x="390" y="105"/>
                  </a:cubicBezTo>
                  <a:cubicBezTo>
                    <a:pt x="395" y="103"/>
                    <a:pt x="387" y="103"/>
                    <a:pt x="391" y="98"/>
                  </a:cubicBezTo>
                  <a:cubicBezTo>
                    <a:pt x="394" y="94"/>
                    <a:pt x="382" y="94"/>
                    <a:pt x="382" y="95"/>
                  </a:cubicBezTo>
                  <a:cubicBezTo>
                    <a:pt x="381" y="97"/>
                    <a:pt x="366" y="86"/>
                    <a:pt x="364" y="90"/>
                  </a:cubicBezTo>
                  <a:cubicBezTo>
                    <a:pt x="362" y="93"/>
                    <a:pt x="369" y="107"/>
                    <a:pt x="375" y="107"/>
                  </a:cubicBezTo>
                  <a:close/>
                  <a:moveTo>
                    <a:pt x="405" y="109"/>
                  </a:moveTo>
                  <a:cubicBezTo>
                    <a:pt x="404" y="107"/>
                    <a:pt x="376" y="110"/>
                    <a:pt x="381" y="114"/>
                  </a:cubicBezTo>
                  <a:cubicBezTo>
                    <a:pt x="388" y="119"/>
                    <a:pt x="406" y="112"/>
                    <a:pt x="405" y="109"/>
                  </a:cubicBezTo>
                  <a:close/>
                  <a:moveTo>
                    <a:pt x="401" y="164"/>
                  </a:moveTo>
                  <a:cubicBezTo>
                    <a:pt x="408" y="163"/>
                    <a:pt x="404" y="155"/>
                    <a:pt x="397" y="150"/>
                  </a:cubicBezTo>
                  <a:cubicBezTo>
                    <a:pt x="389" y="144"/>
                    <a:pt x="373" y="156"/>
                    <a:pt x="376" y="158"/>
                  </a:cubicBezTo>
                  <a:cubicBezTo>
                    <a:pt x="379" y="160"/>
                    <a:pt x="394" y="164"/>
                    <a:pt x="401" y="164"/>
                  </a:cubicBezTo>
                  <a:close/>
                  <a:moveTo>
                    <a:pt x="353" y="216"/>
                  </a:moveTo>
                  <a:cubicBezTo>
                    <a:pt x="361" y="222"/>
                    <a:pt x="359" y="212"/>
                    <a:pt x="368" y="212"/>
                  </a:cubicBezTo>
                  <a:cubicBezTo>
                    <a:pt x="378" y="212"/>
                    <a:pt x="378" y="197"/>
                    <a:pt x="379" y="191"/>
                  </a:cubicBezTo>
                  <a:cubicBezTo>
                    <a:pt x="381" y="186"/>
                    <a:pt x="372" y="186"/>
                    <a:pt x="374" y="190"/>
                  </a:cubicBezTo>
                  <a:cubicBezTo>
                    <a:pt x="376" y="194"/>
                    <a:pt x="374" y="199"/>
                    <a:pt x="373" y="194"/>
                  </a:cubicBezTo>
                  <a:cubicBezTo>
                    <a:pt x="372" y="189"/>
                    <a:pt x="365" y="193"/>
                    <a:pt x="363" y="190"/>
                  </a:cubicBezTo>
                  <a:cubicBezTo>
                    <a:pt x="360" y="186"/>
                    <a:pt x="371" y="186"/>
                    <a:pt x="373" y="181"/>
                  </a:cubicBezTo>
                  <a:cubicBezTo>
                    <a:pt x="376" y="176"/>
                    <a:pt x="365" y="177"/>
                    <a:pt x="367" y="173"/>
                  </a:cubicBezTo>
                  <a:cubicBezTo>
                    <a:pt x="370" y="169"/>
                    <a:pt x="351" y="173"/>
                    <a:pt x="357" y="175"/>
                  </a:cubicBezTo>
                  <a:cubicBezTo>
                    <a:pt x="362" y="178"/>
                    <a:pt x="357" y="181"/>
                    <a:pt x="352" y="177"/>
                  </a:cubicBezTo>
                  <a:cubicBezTo>
                    <a:pt x="347" y="173"/>
                    <a:pt x="332" y="179"/>
                    <a:pt x="337" y="184"/>
                  </a:cubicBezTo>
                  <a:cubicBezTo>
                    <a:pt x="341" y="187"/>
                    <a:pt x="354" y="181"/>
                    <a:pt x="347" y="191"/>
                  </a:cubicBezTo>
                  <a:cubicBezTo>
                    <a:pt x="339" y="201"/>
                    <a:pt x="336" y="188"/>
                    <a:pt x="330" y="190"/>
                  </a:cubicBezTo>
                  <a:cubicBezTo>
                    <a:pt x="323" y="191"/>
                    <a:pt x="326" y="199"/>
                    <a:pt x="336" y="202"/>
                  </a:cubicBezTo>
                  <a:cubicBezTo>
                    <a:pt x="346" y="205"/>
                    <a:pt x="345" y="211"/>
                    <a:pt x="353" y="216"/>
                  </a:cubicBezTo>
                  <a:close/>
                  <a:moveTo>
                    <a:pt x="414" y="156"/>
                  </a:moveTo>
                  <a:cubicBezTo>
                    <a:pt x="417" y="164"/>
                    <a:pt x="420" y="159"/>
                    <a:pt x="424" y="162"/>
                  </a:cubicBezTo>
                  <a:cubicBezTo>
                    <a:pt x="428" y="165"/>
                    <a:pt x="434" y="166"/>
                    <a:pt x="438" y="163"/>
                  </a:cubicBezTo>
                  <a:cubicBezTo>
                    <a:pt x="441" y="160"/>
                    <a:pt x="443" y="158"/>
                    <a:pt x="444" y="161"/>
                  </a:cubicBezTo>
                  <a:cubicBezTo>
                    <a:pt x="445" y="165"/>
                    <a:pt x="454" y="166"/>
                    <a:pt x="472" y="166"/>
                  </a:cubicBezTo>
                  <a:cubicBezTo>
                    <a:pt x="490" y="166"/>
                    <a:pt x="485" y="159"/>
                    <a:pt x="490" y="162"/>
                  </a:cubicBezTo>
                  <a:cubicBezTo>
                    <a:pt x="496" y="165"/>
                    <a:pt x="508" y="165"/>
                    <a:pt x="513" y="163"/>
                  </a:cubicBezTo>
                  <a:cubicBezTo>
                    <a:pt x="518" y="162"/>
                    <a:pt x="521" y="154"/>
                    <a:pt x="520" y="150"/>
                  </a:cubicBezTo>
                  <a:cubicBezTo>
                    <a:pt x="520" y="146"/>
                    <a:pt x="480" y="143"/>
                    <a:pt x="473" y="147"/>
                  </a:cubicBezTo>
                  <a:cubicBezTo>
                    <a:pt x="466" y="151"/>
                    <a:pt x="454" y="145"/>
                    <a:pt x="449" y="148"/>
                  </a:cubicBezTo>
                  <a:cubicBezTo>
                    <a:pt x="443" y="151"/>
                    <a:pt x="445" y="144"/>
                    <a:pt x="435" y="144"/>
                  </a:cubicBezTo>
                  <a:cubicBezTo>
                    <a:pt x="425" y="143"/>
                    <a:pt x="436" y="138"/>
                    <a:pt x="438" y="136"/>
                  </a:cubicBezTo>
                  <a:cubicBezTo>
                    <a:pt x="440" y="134"/>
                    <a:pt x="422" y="128"/>
                    <a:pt x="415" y="129"/>
                  </a:cubicBezTo>
                  <a:cubicBezTo>
                    <a:pt x="408" y="131"/>
                    <a:pt x="404" y="127"/>
                    <a:pt x="397" y="124"/>
                  </a:cubicBezTo>
                  <a:cubicBezTo>
                    <a:pt x="391" y="121"/>
                    <a:pt x="372" y="122"/>
                    <a:pt x="376" y="127"/>
                  </a:cubicBezTo>
                  <a:cubicBezTo>
                    <a:pt x="379" y="131"/>
                    <a:pt x="400" y="138"/>
                    <a:pt x="403" y="135"/>
                  </a:cubicBezTo>
                  <a:cubicBezTo>
                    <a:pt x="405" y="131"/>
                    <a:pt x="410" y="139"/>
                    <a:pt x="414" y="143"/>
                  </a:cubicBezTo>
                  <a:cubicBezTo>
                    <a:pt x="417" y="147"/>
                    <a:pt x="412" y="149"/>
                    <a:pt x="414" y="156"/>
                  </a:cubicBezTo>
                  <a:close/>
                  <a:moveTo>
                    <a:pt x="433" y="112"/>
                  </a:moveTo>
                  <a:cubicBezTo>
                    <a:pt x="426" y="109"/>
                    <a:pt x="418" y="116"/>
                    <a:pt x="425" y="119"/>
                  </a:cubicBezTo>
                  <a:cubicBezTo>
                    <a:pt x="431" y="121"/>
                    <a:pt x="440" y="116"/>
                    <a:pt x="433" y="112"/>
                  </a:cubicBezTo>
                  <a:close/>
                  <a:moveTo>
                    <a:pt x="379" y="70"/>
                  </a:moveTo>
                  <a:cubicBezTo>
                    <a:pt x="385" y="73"/>
                    <a:pt x="382" y="77"/>
                    <a:pt x="388" y="79"/>
                  </a:cubicBezTo>
                  <a:cubicBezTo>
                    <a:pt x="394" y="82"/>
                    <a:pt x="411" y="76"/>
                    <a:pt x="412" y="80"/>
                  </a:cubicBezTo>
                  <a:cubicBezTo>
                    <a:pt x="414" y="84"/>
                    <a:pt x="395" y="85"/>
                    <a:pt x="397" y="87"/>
                  </a:cubicBezTo>
                  <a:cubicBezTo>
                    <a:pt x="400" y="90"/>
                    <a:pt x="411" y="94"/>
                    <a:pt x="409" y="96"/>
                  </a:cubicBezTo>
                  <a:cubicBezTo>
                    <a:pt x="408" y="98"/>
                    <a:pt x="427" y="105"/>
                    <a:pt x="429" y="102"/>
                  </a:cubicBezTo>
                  <a:cubicBezTo>
                    <a:pt x="431" y="99"/>
                    <a:pt x="436" y="100"/>
                    <a:pt x="441" y="101"/>
                  </a:cubicBezTo>
                  <a:cubicBezTo>
                    <a:pt x="446" y="103"/>
                    <a:pt x="446" y="90"/>
                    <a:pt x="450" y="92"/>
                  </a:cubicBezTo>
                  <a:cubicBezTo>
                    <a:pt x="453" y="94"/>
                    <a:pt x="453" y="87"/>
                    <a:pt x="458" y="85"/>
                  </a:cubicBezTo>
                  <a:cubicBezTo>
                    <a:pt x="464" y="83"/>
                    <a:pt x="472" y="83"/>
                    <a:pt x="472" y="80"/>
                  </a:cubicBezTo>
                  <a:cubicBezTo>
                    <a:pt x="473" y="78"/>
                    <a:pt x="471" y="76"/>
                    <a:pt x="464" y="76"/>
                  </a:cubicBezTo>
                  <a:cubicBezTo>
                    <a:pt x="457" y="77"/>
                    <a:pt x="453" y="75"/>
                    <a:pt x="456" y="71"/>
                  </a:cubicBezTo>
                  <a:cubicBezTo>
                    <a:pt x="459" y="67"/>
                    <a:pt x="449" y="66"/>
                    <a:pt x="452" y="63"/>
                  </a:cubicBezTo>
                  <a:cubicBezTo>
                    <a:pt x="456" y="60"/>
                    <a:pt x="445" y="57"/>
                    <a:pt x="446" y="62"/>
                  </a:cubicBezTo>
                  <a:cubicBezTo>
                    <a:pt x="447" y="66"/>
                    <a:pt x="440" y="62"/>
                    <a:pt x="438" y="58"/>
                  </a:cubicBezTo>
                  <a:cubicBezTo>
                    <a:pt x="437" y="54"/>
                    <a:pt x="422" y="52"/>
                    <a:pt x="412" y="43"/>
                  </a:cubicBezTo>
                  <a:cubicBezTo>
                    <a:pt x="402" y="34"/>
                    <a:pt x="391" y="40"/>
                    <a:pt x="397" y="41"/>
                  </a:cubicBezTo>
                  <a:cubicBezTo>
                    <a:pt x="403" y="42"/>
                    <a:pt x="403" y="45"/>
                    <a:pt x="398" y="45"/>
                  </a:cubicBezTo>
                  <a:cubicBezTo>
                    <a:pt x="393" y="45"/>
                    <a:pt x="385" y="45"/>
                    <a:pt x="392" y="48"/>
                  </a:cubicBezTo>
                  <a:cubicBezTo>
                    <a:pt x="400" y="51"/>
                    <a:pt x="392" y="53"/>
                    <a:pt x="385" y="53"/>
                  </a:cubicBezTo>
                  <a:cubicBezTo>
                    <a:pt x="379" y="53"/>
                    <a:pt x="379" y="61"/>
                    <a:pt x="387" y="62"/>
                  </a:cubicBezTo>
                  <a:cubicBezTo>
                    <a:pt x="395" y="63"/>
                    <a:pt x="389" y="68"/>
                    <a:pt x="382" y="66"/>
                  </a:cubicBezTo>
                  <a:cubicBezTo>
                    <a:pt x="376" y="64"/>
                    <a:pt x="373" y="68"/>
                    <a:pt x="379" y="70"/>
                  </a:cubicBezTo>
                  <a:close/>
                  <a:moveTo>
                    <a:pt x="425" y="34"/>
                  </a:moveTo>
                  <a:cubicBezTo>
                    <a:pt x="430" y="30"/>
                    <a:pt x="434" y="32"/>
                    <a:pt x="429" y="35"/>
                  </a:cubicBezTo>
                  <a:cubicBezTo>
                    <a:pt x="425" y="37"/>
                    <a:pt x="426" y="38"/>
                    <a:pt x="433" y="38"/>
                  </a:cubicBezTo>
                  <a:cubicBezTo>
                    <a:pt x="439" y="38"/>
                    <a:pt x="430" y="40"/>
                    <a:pt x="430" y="44"/>
                  </a:cubicBezTo>
                  <a:cubicBezTo>
                    <a:pt x="430" y="47"/>
                    <a:pt x="438" y="45"/>
                    <a:pt x="438" y="49"/>
                  </a:cubicBezTo>
                  <a:cubicBezTo>
                    <a:pt x="438" y="53"/>
                    <a:pt x="454" y="54"/>
                    <a:pt x="459" y="50"/>
                  </a:cubicBezTo>
                  <a:cubicBezTo>
                    <a:pt x="464" y="45"/>
                    <a:pt x="462" y="51"/>
                    <a:pt x="462" y="54"/>
                  </a:cubicBezTo>
                  <a:cubicBezTo>
                    <a:pt x="462" y="57"/>
                    <a:pt x="485" y="59"/>
                    <a:pt x="486" y="56"/>
                  </a:cubicBezTo>
                  <a:cubicBezTo>
                    <a:pt x="487" y="52"/>
                    <a:pt x="490" y="53"/>
                    <a:pt x="495" y="54"/>
                  </a:cubicBezTo>
                  <a:cubicBezTo>
                    <a:pt x="499" y="56"/>
                    <a:pt x="521" y="50"/>
                    <a:pt x="522" y="46"/>
                  </a:cubicBezTo>
                  <a:cubicBezTo>
                    <a:pt x="522" y="41"/>
                    <a:pt x="529" y="48"/>
                    <a:pt x="522" y="53"/>
                  </a:cubicBezTo>
                  <a:cubicBezTo>
                    <a:pt x="515" y="58"/>
                    <a:pt x="500" y="57"/>
                    <a:pt x="494" y="59"/>
                  </a:cubicBezTo>
                  <a:cubicBezTo>
                    <a:pt x="488" y="61"/>
                    <a:pt x="498" y="65"/>
                    <a:pt x="505" y="70"/>
                  </a:cubicBezTo>
                  <a:cubicBezTo>
                    <a:pt x="511" y="75"/>
                    <a:pt x="496" y="72"/>
                    <a:pt x="490" y="66"/>
                  </a:cubicBezTo>
                  <a:cubicBezTo>
                    <a:pt x="484" y="60"/>
                    <a:pt x="471" y="60"/>
                    <a:pt x="464" y="60"/>
                  </a:cubicBezTo>
                  <a:cubicBezTo>
                    <a:pt x="457" y="60"/>
                    <a:pt x="459" y="73"/>
                    <a:pt x="464" y="73"/>
                  </a:cubicBezTo>
                  <a:cubicBezTo>
                    <a:pt x="469" y="73"/>
                    <a:pt x="475" y="75"/>
                    <a:pt x="480" y="84"/>
                  </a:cubicBezTo>
                  <a:cubicBezTo>
                    <a:pt x="485" y="92"/>
                    <a:pt x="496" y="90"/>
                    <a:pt x="496" y="94"/>
                  </a:cubicBezTo>
                  <a:cubicBezTo>
                    <a:pt x="496" y="97"/>
                    <a:pt x="482" y="91"/>
                    <a:pt x="474" y="89"/>
                  </a:cubicBezTo>
                  <a:cubicBezTo>
                    <a:pt x="465" y="88"/>
                    <a:pt x="452" y="93"/>
                    <a:pt x="452" y="99"/>
                  </a:cubicBezTo>
                  <a:cubicBezTo>
                    <a:pt x="451" y="105"/>
                    <a:pt x="464" y="104"/>
                    <a:pt x="472" y="99"/>
                  </a:cubicBezTo>
                  <a:cubicBezTo>
                    <a:pt x="480" y="94"/>
                    <a:pt x="474" y="101"/>
                    <a:pt x="470" y="104"/>
                  </a:cubicBezTo>
                  <a:cubicBezTo>
                    <a:pt x="466" y="108"/>
                    <a:pt x="480" y="111"/>
                    <a:pt x="480" y="116"/>
                  </a:cubicBezTo>
                  <a:cubicBezTo>
                    <a:pt x="480" y="120"/>
                    <a:pt x="470" y="119"/>
                    <a:pt x="469" y="115"/>
                  </a:cubicBezTo>
                  <a:cubicBezTo>
                    <a:pt x="468" y="110"/>
                    <a:pt x="464" y="106"/>
                    <a:pt x="454" y="107"/>
                  </a:cubicBezTo>
                  <a:cubicBezTo>
                    <a:pt x="444" y="108"/>
                    <a:pt x="447" y="115"/>
                    <a:pt x="453" y="115"/>
                  </a:cubicBezTo>
                  <a:cubicBezTo>
                    <a:pt x="459" y="116"/>
                    <a:pt x="459" y="121"/>
                    <a:pt x="453" y="121"/>
                  </a:cubicBezTo>
                  <a:cubicBezTo>
                    <a:pt x="446" y="121"/>
                    <a:pt x="431" y="125"/>
                    <a:pt x="435" y="129"/>
                  </a:cubicBezTo>
                  <a:cubicBezTo>
                    <a:pt x="441" y="134"/>
                    <a:pt x="460" y="129"/>
                    <a:pt x="463" y="132"/>
                  </a:cubicBezTo>
                  <a:cubicBezTo>
                    <a:pt x="466" y="135"/>
                    <a:pt x="476" y="136"/>
                    <a:pt x="478" y="133"/>
                  </a:cubicBezTo>
                  <a:cubicBezTo>
                    <a:pt x="480" y="129"/>
                    <a:pt x="488" y="131"/>
                    <a:pt x="495" y="131"/>
                  </a:cubicBezTo>
                  <a:cubicBezTo>
                    <a:pt x="503" y="131"/>
                    <a:pt x="505" y="132"/>
                    <a:pt x="508" y="135"/>
                  </a:cubicBezTo>
                  <a:cubicBezTo>
                    <a:pt x="511" y="138"/>
                    <a:pt x="517" y="137"/>
                    <a:pt x="521" y="134"/>
                  </a:cubicBezTo>
                  <a:cubicBezTo>
                    <a:pt x="525" y="131"/>
                    <a:pt x="525" y="131"/>
                    <a:pt x="531" y="131"/>
                  </a:cubicBezTo>
                  <a:cubicBezTo>
                    <a:pt x="536" y="131"/>
                    <a:pt x="537" y="128"/>
                    <a:pt x="534" y="124"/>
                  </a:cubicBezTo>
                  <a:cubicBezTo>
                    <a:pt x="532" y="119"/>
                    <a:pt x="525" y="127"/>
                    <a:pt x="524" y="124"/>
                  </a:cubicBezTo>
                  <a:cubicBezTo>
                    <a:pt x="523" y="120"/>
                    <a:pt x="517" y="119"/>
                    <a:pt x="507" y="120"/>
                  </a:cubicBezTo>
                  <a:cubicBezTo>
                    <a:pt x="496" y="122"/>
                    <a:pt x="501" y="113"/>
                    <a:pt x="507" y="115"/>
                  </a:cubicBezTo>
                  <a:cubicBezTo>
                    <a:pt x="513" y="117"/>
                    <a:pt x="522" y="116"/>
                    <a:pt x="529" y="115"/>
                  </a:cubicBezTo>
                  <a:cubicBezTo>
                    <a:pt x="536" y="113"/>
                    <a:pt x="531" y="109"/>
                    <a:pt x="531" y="106"/>
                  </a:cubicBezTo>
                  <a:cubicBezTo>
                    <a:pt x="531" y="103"/>
                    <a:pt x="540" y="105"/>
                    <a:pt x="546" y="105"/>
                  </a:cubicBezTo>
                  <a:cubicBezTo>
                    <a:pt x="553" y="105"/>
                    <a:pt x="563" y="94"/>
                    <a:pt x="563" y="88"/>
                  </a:cubicBezTo>
                  <a:cubicBezTo>
                    <a:pt x="564" y="82"/>
                    <a:pt x="548" y="83"/>
                    <a:pt x="541" y="83"/>
                  </a:cubicBezTo>
                  <a:cubicBezTo>
                    <a:pt x="533" y="83"/>
                    <a:pt x="546" y="78"/>
                    <a:pt x="560" y="78"/>
                  </a:cubicBezTo>
                  <a:cubicBezTo>
                    <a:pt x="574" y="79"/>
                    <a:pt x="568" y="73"/>
                    <a:pt x="570" y="70"/>
                  </a:cubicBezTo>
                  <a:cubicBezTo>
                    <a:pt x="573" y="68"/>
                    <a:pt x="580" y="73"/>
                    <a:pt x="587" y="72"/>
                  </a:cubicBezTo>
                  <a:cubicBezTo>
                    <a:pt x="594" y="70"/>
                    <a:pt x="589" y="64"/>
                    <a:pt x="594" y="64"/>
                  </a:cubicBezTo>
                  <a:cubicBezTo>
                    <a:pt x="597" y="64"/>
                    <a:pt x="605" y="59"/>
                    <a:pt x="620" y="50"/>
                  </a:cubicBezTo>
                  <a:cubicBezTo>
                    <a:pt x="636" y="42"/>
                    <a:pt x="648" y="43"/>
                    <a:pt x="648" y="38"/>
                  </a:cubicBezTo>
                  <a:cubicBezTo>
                    <a:pt x="649" y="34"/>
                    <a:pt x="627" y="38"/>
                    <a:pt x="623" y="37"/>
                  </a:cubicBezTo>
                  <a:cubicBezTo>
                    <a:pt x="620" y="35"/>
                    <a:pt x="639" y="31"/>
                    <a:pt x="643" y="32"/>
                  </a:cubicBezTo>
                  <a:cubicBezTo>
                    <a:pt x="648" y="34"/>
                    <a:pt x="654" y="32"/>
                    <a:pt x="669" y="25"/>
                  </a:cubicBezTo>
                  <a:cubicBezTo>
                    <a:pt x="684" y="17"/>
                    <a:pt x="677" y="16"/>
                    <a:pt x="671" y="17"/>
                  </a:cubicBezTo>
                  <a:cubicBezTo>
                    <a:pt x="665" y="18"/>
                    <a:pt x="658" y="16"/>
                    <a:pt x="658" y="11"/>
                  </a:cubicBezTo>
                  <a:cubicBezTo>
                    <a:pt x="658" y="7"/>
                    <a:pt x="649" y="11"/>
                    <a:pt x="648" y="9"/>
                  </a:cubicBezTo>
                  <a:cubicBezTo>
                    <a:pt x="648" y="7"/>
                    <a:pt x="639" y="8"/>
                    <a:pt x="629" y="11"/>
                  </a:cubicBezTo>
                  <a:cubicBezTo>
                    <a:pt x="620" y="15"/>
                    <a:pt x="628" y="8"/>
                    <a:pt x="633" y="6"/>
                  </a:cubicBezTo>
                  <a:cubicBezTo>
                    <a:pt x="637" y="5"/>
                    <a:pt x="608" y="6"/>
                    <a:pt x="603" y="3"/>
                  </a:cubicBezTo>
                  <a:cubicBezTo>
                    <a:pt x="598" y="0"/>
                    <a:pt x="593" y="8"/>
                    <a:pt x="588" y="4"/>
                  </a:cubicBezTo>
                  <a:cubicBezTo>
                    <a:pt x="584" y="0"/>
                    <a:pt x="572" y="3"/>
                    <a:pt x="574" y="7"/>
                  </a:cubicBezTo>
                  <a:cubicBezTo>
                    <a:pt x="575" y="10"/>
                    <a:pt x="572" y="10"/>
                    <a:pt x="567" y="6"/>
                  </a:cubicBezTo>
                  <a:cubicBezTo>
                    <a:pt x="563" y="3"/>
                    <a:pt x="554" y="7"/>
                    <a:pt x="546" y="6"/>
                  </a:cubicBezTo>
                  <a:cubicBezTo>
                    <a:pt x="539" y="4"/>
                    <a:pt x="542" y="12"/>
                    <a:pt x="533" y="8"/>
                  </a:cubicBezTo>
                  <a:cubicBezTo>
                    <a:pt x="525" y="4"/>
                    <a:pt x="515" y="6"/>
                    <a:pt x="518" y="7"/>
                  </a:cubicBezTo>
                  <a:cubicBezTo>
                    <a:pt x="521" y="8"/>
                    <a:pt x="517" y="11"/>
                    <a:pt x="513" y="10"/>
                  </a:cubicBezTo>
                  <a:cubicBezTo>
                    <a:pt x="510" y="8"/>
                    <a:pt x="506" y="10"/>
                    <a:pt x="508" y="14"/>
                  </a:cubicBezTo>
                  <a:cubicBezTo>
                    <a:pt x="510" y="17"/>
                    <a:pt x="494" y="13"/>
                    <a:pt x="494" y="17"/>
                  </a:cubicBezTo>
                  <a:cubicBezTo>
                    <a:pt x="494" y="21"/>
                    <a:pt x="489" y="23"/>
                    <a:pt x="484" y="19"/>
                  </a:cubicBezTo>
                  <a:cubicBezTo>
                    <a:pt x="480" y="16"/>
                    <a:pt x="466" y="14"/>
                    <a:pt x="470" y="18"/>
                  </a:cubicBezTo>
                  <a:cubicBezTo>
                    <a:pt x="474" y="21"/>
                    <a:pt x="457" y="19"/>
                    <a:pt x="462" y="23"/>
                  </a:cubicBezTo>
                  <a:cubicBezTo>
                    <a:pt x="466" y="26"/>
                    <a:pt x="456" y="29"/>
                    <a:pt x="456" y="27"/>
                  </a:cubicBezTo>
                  <a:cubicBezTo>
                    <a:pt x="456" y="25"/>
                    <a:pt x="447" y="22"/>
                    <a:pt x="443" y="25"/>
                  </a:cubicBezTo>
                  <a:cubicBezTo>
                    <a:pt x="439" y="28"/>
                    <a:pt x="438" y="32"/>
                    <a:pt x="436" y="30"/>
                  </a:cubicBezTo>
                  <a:cubicBezTo>
                    <a:pt x="434" y="28"/>
                    <a:pt x="426" y="29"/>
                    <a:pt x="418" y="32"/>
                  </a:cubicBezTo>
                  <a:cubicBezTo>
                    <a:pt x="410" y="35"/>
                    <a:pt x="419" y="37"/>
                    <a:pt x="425" y="34"/>
                  </a:cubicBezTo>
                  <a:close/>
                  <a:moveTo>
                    <a:pt x="519" y="356"/>
                  </a:moveTo>
                  <a:cubicBezTo>
                    <a:pt x="521" y="355"/>
                    <a:pt x="527" y="346"/>
                    <a:pt x="520" y="346"/>
                  </a:cubicBezTo>
                  <a:cubicBezTo>
                    <a:pt x="513" y="347"/>
                    <a:pt x="515" y="356"/>
                    <a:pt x="519" y="356"/>
                  </a:cubicBezTo>
                  <a:close/>
                  <a:moveTo>
                    <a:pt x="486" y="348"/>
                  </a:moveTo>
                  <a:cubicBezTo>
                    <a:pt x="492" y="351"/>
                    <a:pt x="501" y="341"/>
                    <a:pt x="500" y="338"/>
                  </a:cubicBezTo>
                  <a:cubicBezTo>
                    <a:pt x="499" y="335"/>
                    <a:pt x="479" y="343"/>
                    <a:pt x="486" y="348"/>
                  </a:cubicBezTo>
                  <a:close/>
                  <a:moveTo>
                    <a:pt x="513" y="327"/>
                  </a:moveTo>
                  <a:cubicBezTo>
                    <a:pt x="513" y="323"/>
                    <a:pt x="500" y="322"/>
                    <a:pt x="501" y="318"/>
                  </a:cubicBezTo>
                  <a:cubicBezTo>
                    <a:pt x="502" y="314"/>
                    <a:pt x="489" y="310"/>
                    <a:pt x="485" y="308"/>
                  </a:cubicBezTo>
                  <a:cubicBezTo>
                    <a:pt x="481" y="306"/>
                    <a:pt x="474" y="305"/>
                    <a:pt x="474" y="300"/>
                  </a:cubicBezTo>
                  <a:cubicBezTo>
                    <a:pt x="474" y="296"/>
                    <a:pt x="465" y="299"/>
                    <a:pt x="465" y="306"/>
                  </a:cubicBezTo>
                  <a:cubicBezTo>
                    <a:pt x="465" y="312"/>
                    <a:pt x="461" y="311"/>
                    <a:pt x="463" y="317"/>
                  </a:cubicBezTo>
                  <a:cubicBezTo>
                    <a:pt x="465" y="324"/>
                    <a:pt x="454" y="325"/>
                    <a:pt x="456" y="329"/>
                  </a:cubicBezTo>
                  <a:cubicBezTo>
                    <a:pt x="457" y="332"/>
                    <a:pt x="462" y="328"/>
                    <a:pt x="466" y="328"/>
                  </a:cubicBezTo>
                  <a:cubicBezTo>
                    <a:pt x="471" y="328"/>
                    <a:pt x="465" y="334"/>
                    <a:pt x="471" y="335"/>
                  </a:cubicBezTo>
                  <a:cubicBezTo>
                    <a:pt x="475" y="335"/>
                    <a:pt x="483" y="330"/>
                    <a:pt x="485" y="327"/>
                  </a:cubicBezTo>
                  <a:cubicBezTo>
                    <a:pt x="487" y="324"/>
                    <a:pt x="490" y="323"/>
                    <a:pt x="496" y="327"/>
                  </a:cubicBezTo>
                  <a:cubicBezTo>
                    <a:pt x="501" y="330"/>
                    <a:pt x="512" y="331"/>
                    <a:pt x="513" y="327"/>
                  </a:cubicBezTo>
                  <a:close/>
                  <a:moveTo>
                    <a:pt x="635" y="294"/>
                  </a:moveTo>
                  <a:cubicBezTo>
                    <a:pt x="639" y="295"/>
                    <a:pt x="640" y="300"/>
                    <a:pt x="647" y="306"/>
                  </a:cubicBezTo>
                  <a:cubicBezTo>
                    <a:pt x="654" y="312"/>
                    <a:pt x="655" y="308"/>
                    <a:pt x="656" y="304"/>
                  </a:cubicBezTo>
                  <a:cubicBezTo>
                    <a:pt x="657" y="300"/>
                    <a:pt x="665" y="303"/>
                    <a:pt x="665" y="299"/>
                  </a:cubicBezTo>
                  <a:cubicBezTo>
                    <a:pt x="664" y="295"/>
                    <a:pt x="671" y="290"/>
                    <a:pt x="676" y="288"/>
                  </a:cubicBezTo>
                  <a:cubicBezTo>
                    <a:pt x="680" y="286"/>
                    <a:pt x="672" y="282"/>
                    <a:pt x="666" y="282"/>
                  </a:cubicBezTo>
                  <a:cubicBezTo>
                    <a:pt x="660" y="283"/>
                    <a:pt x="659" y="278"/>
                    <a:pt x="659" y="276"/>
                  </a:cubicBezTo>
                  <a:cubicBezTo>
                    <a:pt x="659" y="273"/>
                    <a:pt x="648" y="267"/>
                    <a:pt x="644" y="268"/>
                  </a:cubicBezTo>
                  <a:cubicBezTo>
                    <a:pt x="640" y="269"/>
                    <a:pt x="634" y="263"/>
                    <a:pt x="629" y="263"/>
                  </a:cubicBezTo>
                  <a:cubicBezTo>
                    <a:pt x="624" y="262"/>
                    <a:pt x="617" y="259"/>
                    <a:pt x="618" y="253"/>
                  </a:cubicBezTo>
                  <a:cubicBezTo>
                    <a:pt x="618" y="248"/>
                    <a:pt x="627" y="255"/>
                    <a:pt x="629" y="251"/>
                  </a:cubicBezTo>
                  <a:cubicBezTo>
                    <a:pt x="631" y="247"/>
                    <a:pt x="620" y="249"/>
                    <a:pt x="620" y="246"/>
                  </a:cubicBezTo>
                  <a:cubicBezTo>
                    <a:pt x="619" y="243"/>
                    <a:pt x="622" y="244"/>
                    <a:pt x="624" y="242"/>
                  </a:cubicBezTo>
                  <a:cubicBezTo>
                    <a:pt x="627" y="240"/>
                    <a:pt x="623" y="237"/>
                    <a:pt x="620" y="235"/>
                  </a:cubicBezTo>
                  <a:cubicBezTo>
                    <a:pt x="617" y="234"/>
                    <a:pt x="617" y="238"/>
                    <a:pt x="614" y="238"/>
                  </a:cubicBezTo>
                  <a:cubicBezTo>
                    <a:pt x="611" y="238"/>
                    <a:pt x="614" y="234"/>
                    <a:pt x="615" y="231"/>
                  </a:cubicBezTo>
                  <a:cubicBezTo>
                    <a:pt x="617" y="229"/>
                    <a:pt x="607" y="226"/>
                    <a:pt x="602" y="227"/>
                  </a:cubicBezTo>
                  <a:cubicBezTo>
                    <a:pt x="598" y="229"/>
                    <a:pt x="596" y="226"/>
                    <a:pt x="596" y="223"/>
                  </a:cubicBezTo>
                  <a:cubicBezTo>
                    <a:pt x="596" y="220"/>
                    <a:pt x="589" y="223"/>
                    <a:pt x="586" y="225"/>
                  </a:cubicBezTo>
                  <a:cubicBezTo>
                    <a:pt x="583" y="228"/>
                    <a:pt x="579" y="223"/>
                    <a:pt x="583" y="223"/>
                  </a:cubicBezTo>
                  <a:cubicBezTo>
                    <a:pt x="586" y="222"/>
                    <a:pt x="591" y="219"/>
                    <a:pt x="590" y="216"/>
                  </a:cubicBezTo>
                  <a:cubicBezTo>
                    <a:pt x="589" y="213"/>
                    <a:pt x="579" y="212"/>
                    <a:pt x="577" y="217"/>
                  </a:cubicBezTo>
                  <a:cubicBezTo>
                    <a:pt x="575" y="221"/>
                    <a:pt x="567" y="212"/>
                    <a:pt x="567" y="209"/>
                  </a:cubicBezTo>
                  <a:cubicBezTo>
                    <a:pt x="567" y="205"/>
                    <a:pt x="555" y="208"/>
                    <a:pt x="557" y="203"/>
                  </a:cubicBezTo>
                  <a:cubicBezTo>
                    <a:pt x="558" y="197"/>
                    <a:pt x="543" y="196"/>
                    <a:pt x="539" y="196"/>
                  </a:cubicBezTo>
                  <a:cubicBezTo>
                    <a:pt x="535" y="196"/>
                    <a:pt x="529" y="199"/>
                    <a:pt x="530" y="203"/>
                  </a:cubicBezTo>
                  <a:cubicBezTo>
                    <a:pt x="530" y="206"/>
                    <a:pt x="525" y="205"/>
                    <a:pt x="524" y="201"/>
                  </a:cubicBezTo>
                  <a:cubicBezTo>
                    <a:pt x="524" y="197"/>
                    <a:pt x="513" y="205"/>
                    <a:pt x="510" y="205"/>
                  </a:cubicBezTo>
                  <a:cubicBezTo>
                    <a:pt x="508" y="205"/>
                    <a:pt x="512" y="194"/>
                    <a:pt x="511" y="191"/>
                  </a:cubicBezTo>
                  <a:cubicBezTo>
                    <a:pt x="509" y="188"/>
                    <a:pt x="507" y="187"/>
                    <a:pt x="505" y="181"/>
                  </a:cubicBezTo>
                  <a:cubicBezTo>
                    <a:pt x="503" y="175"/>
                    <a:pt x="491" y="178"/>
                    <a:pt x="488" y="181"/>
                  </a:cubicBezTo>
                  <a:cubicBezTo>
                    <a:pt x="485" y="184"/>
                    <a:pt x="476" y="183"/>
                    <a:pt x="471" y="188"/>
                  </a:cubicBezTo>
                  <a:cubicBezTo>
                    <a:pt x="465" y="193"/>
                    <a:pt x="471" y="199"/>
                    <a:pt x="473" y="200"/>
                  </a:cubicBezTo>
                  <a:cubicBezTo>
                    <a:pt x="475" y="202"/>
                    <a:pt x="465" y="205"/>
                    <a:pt x="469" y="208"/>
                  </a:cubicBezTo>
                  <a:cubicBezTo>
                    <a:pt x="472" y="211"/>
                    <a:pt x="477" y="210"/>
                    <a:pt x="478" y="215"/>
                  </a:cubicBezTo>
                  <a:cubicBezTo>
                    <a:pt x="478" y="219"/>
                    <a:pt x="465" y="213"/>
                    <a:pt x="463" y="209"/>
                  </a:cubicBezTo>
                  <a:cubicBezTo>
                    <a:pt x="462" y="205"/>
                    <a:pt x="464" y="201"/>
                    <a:pt x="462" y="198"/>
                  </a:cubicBezTo>
                  <a:cubicBezTo>
                    <a:pt x="459" y="195"/>
                    <a:pt x="461" y="191"/>
                    <a:pt x="466" y="186"/>
                  </a:cubicBezTo>
                  <a:cubicBezTo>
                    <a:pt x="471" y="181"/>
                    <a:pt x="475" y="182"/>
                    <a:pt x="475" y="179"/>
                  </a:cubicBezTo>
                  <a:cubicBezTo>
                    <a:pt x="475" y="176"/>
                    <a:pt x="454" y="176"/>
                    <a:pt x="441" y="187"/>
                  </a:cubicBezTo>
                  <a:cubicBezTo>
                    <a:pt x="429" y="198"/>
                    <a:pt x="433" y="213"/>
                    <a:pt x="434" y="216"/>
                  </a:cubicBezTo>
                  <a:cubicBezTo>
                    <a:pt x="434" y="219"/>
                    <a:pt x="445" y="218"/>
                    <a:pt x="451" y="219"/>
                  </a:cubicBezTo>
                  <a:cubicBezTo>
                    <a:pt x="458" y="221"/>
                    <a:pt x="454" y="224"/>
                    <a:pt x="450" y="223"/>
                  </a:cubicBezTo>
                  <a:cubicBezTo>
                    <a:pt x="445" y="222"/>
                    <a:pt x="437" y="221"/>
                    <a:pt x="437" y="224"/>
                  </a:cubicBezTo>
                  <a:cubicBezTo>
                    <a:pt x="437" y="228"/>
                    <a:pt x="447" y="234"/>
                    <a:pt x="453" y="233"/>
                  </a:cubicBezTo>
                  <a:cubicBezTo>
                    <a:pt x="459" y="231"/>
                    <a:pt x="459" y="231"/>
                    <a:pt x="462" y="234"/>
                  </a:cubicBezTo>
                  <a:cubicBezTo>
                    <a:pt x="465" y="238"/>
                    <a:pt x="472" y="237"/>
                    <a:pt x="479" y="237"/>
                  </a:cubicBezTo>
                  <a:cubicBezTo>
                    <a:pt x="486" y="237"/>
                    <a:pt x="494" y="240"/>
                    <a:pt x="497" y="240"/>
                  </a:cubicBezTo>
                  <a:cubicBezTo>
                    <a:pt x="501" y="241"/>
                    <a:pt x="505" y="239"/>
                    <a:pt x="506" y="237"/>
                  </a:cubicBezTo>
                  <a:cubicBezTo>
                    <a:pt x="507" y="235"/>
                    <a:pt x="521" y="240"/>
                    <a:pt x="525" y="239"/>
                  </a:cubicBezTo>
                  <a:cubicBezTo>
                    <a:pt x="529" y="239"/>
                    <a:pt x="527" y="235"/>
                    <a:pt x="524" y="234"/>
                  </a:cubicBezTo>
                  <a:cubicBezTo>
                    <a:pt x="521" y="233"/>
                    <a:pt x="522" y="228"/>
                    <a:pt x="526" y="230"/>
                  </a:cubicBezTo>
                  <a:cubicBezTo>
                    <a:pt x="529" y="232"/>
                    <a:pt x="535" y="233"/>
                    <a:pt x="536" y="236"/>
                  </a:cubicBezTo>
                  <a:cubicBezTo>
                    <a:pt x="537" y="239"/>
                    <a:pt x="540" y="238"/>
                    <a:pt x="540" y="240"/>
                  </a:cubicBezTo>
                  <a:cubicBezTo>
                    <a:pt x="541" y="243"/>
                    <a:pt x="553" y="246"/>
                    <a:pt x="553" y="249"/>
                  </a:cubicBezTo>
                  <a:cubicBezTo>
                    <a:pt x="553" y="252"/>
                    <a:pt x="541" y="253"/>
                    <a:pt x="545" y="256"/>
                  </a:cubicBezTo>
                  <a:cubicBezTo>
                    <a:pt x="548" y="259"/>
                    <a:pt x="553" y="253"/>
                    <a:pt x="558" y="252"/>
                  </a:cubicBezTo>
                  <a:cubicBezTo>
                    <a:pt x="562" y="252"/>
                    <a:pt x="562" y="262"/>
                    <a:pt x="566" y="261"/>
                  </a:cubicBezTo>
                  <a:cubicBezTo>
                    <a:pt x="570" y="259"/>
                    <a:pt x="574" y="262"/>
                    <a:pt x="578" y="269"/>
                  </a:cubicBezTo>
                  <a:cubicBezTo>
                    <a:pt x="583" y="275"/>
                    <a:pt x="578" y="281"/>
                    <a:pt x="578" y="283"/>
                  </a:cubicBezTo>
                  <a:cubicBezTo>
                    <a:pt x="579" y="286"/>
                    <a:pt x="587" y="285"/>
                    <a:pt x="592" y="282"/>
                  </a:cubicBezTo>
                  <a:cubicBezTo>
                    <a:pt x="597" y="280"/>
                    <a:pt x="602" y="285"/>
                    <a:pt x="605" y="289"/>
                  </a:cubicBezTo>
                  <a:cubicBezTo>
                    <a:pt x="609" y="292"/>
                    <a:pt x="592" y="298"/>
                    <a:pt x="593" y="295"/>
                  </a:cubicBezTo>
                  <a:cubicBezTo>
                    <a:pt x="595" y="292"/>
                    <a:pt x="583" y="283"/>
                    <a:pt x="572" y="287"/>
                  </a:cubicBezTo>
                  <a:cubicBezTo>
                    <a:pt x="561" y="291"/>
                    <a:pt x="568" y="297"/>
                    <a:pt x="569" y="301"/>
                  </a:cubicBezTo>
                  <a:cubicBezTo>
                    <a:pt x="571" y="305"/>
                    <a:pt x="560" y="308"/>
                    <a:pt x="550" y="305"/>
                  </a:cubicBezTo>
                  <a:cubicBezTo>
                    <a:pt x="540" y="302"/>
                    <a:pt x="543" y="307"/>
                    <a:pt x="539" y="307"/>
                  </a:cubicBezTo>
                  <a:cubicBezTo>
                    <a:pt x="534" y="307"/>
                    <a:pt x="530" y="314"/>
                    <a:pt x="534" y="318"/>
                  </a:cubicBezTo>
                  <a:cubicBezTo>
                    <a:pt x="537" y="322"/>
                    <a:pt x="546" y="318"/>
                    <a:pt x="552" y="318"/>
                  </a:cubicBezTo>
                  <a:cubicBezTo>
                    <a:pt x="559" y="319"/>
                    <a:pt x="560" y="321"/>
                    <a:pt x="561" y="317"/>
                  </a:cubicBezTo>
                  <a:cubicBezTo>
                    <a:pt x="561" y="313"/>
                    <a:pt x="568" y="315"/>
                    <a:pt x="573" y="316"/>
                  </a:cubicBezTo>
                  <a:cubicBezTo>
                    <a:pt x="578" y="317"/>
                    <a:pt x="577" y="324"/>
                    <a:pt x="583" y="325"/>
                  </a:cubicBezTo>
                  <a:cubicBezTo>
                    <a:pt x="589" y="326"/>
                    <a:pt x="584" y="332"/>
                    <a:pt x="588" y="336"/>
                  </a:cubicBezTo>
                  <a:cubicBezTo>
                    <a:pt x="592" y="340"/>
                    <a:pt x="603" y="337"/>
                    <a:pt x="608" y="342"/>
                  </a:cubicBezTo>
                  <a:cubicBezTo>
                    <a:pt x="612" y="346"/>
                    <a:pt x="631" y="355"/>
                    <a:pt x="634" y="352"/>
                  </a:cubicBezTo>
                  <a:cubicBezTo>
                    <a:pt x="637" y="348"/>
                    <a:pt x="618" y="331"/>
                    <a:pt x="612" y="330"/>
                  </a:cubicBezTo>
                  <a:cubicBezTo>
                    <a:pt x="606" y="328"/>
                    <a:pt x="618" y="326"/>
                    <a:pt x="625" y="332"/>
                  </a:cubicBezTo>
                  <a:cubicBezTo>
                    <a:pt x="632" y="337"/>
                    <a:pt x="642" y="340"/>
                    <a:pt x="648" y="333"/>
                  </a:cubicBezTo>
                  <a:cubicBezTo>
                    <a:pt x="653" y="327"/>
                    <a:pt x="643" y="329"/>
                    <a:pt x="643" y="324"/>
                  </a:cubicBezTo>
                  <a:cubicBezTo>
                    <a:pt x="643" y="319"/>
                    <a:pt x="640" y="312"/>
                    <a:pt x="634" y="312"/>
                  </a:cubicBezTo>
                  <a:cubicBezTo>
                    <a:pt x="629" y="312"/>
                    <a:pt x="616" y="302"/>
                    <a:pt x="621" y="299"/>
                  </a:cubicBezTo>
                  <a:cubicBezTo>
                    <a:pt x="626" y="297"/>
                    <a:pt x="619" y="294"/>
                    <a:pt x="623" y="290"/>
                  </a:cubicBezTo>
                  <a:cubicBezTo>
                    <a:pt x="627" y="286"/>
                    <a:pt x="630" y="294"/>
                    <a:pt x="635" y="294"/>
                  </a:cubicBezTo>
                  <a:close/>
                  <a:moveTo>
                    <a:pt x="556" y="276"/>
                  </a:moveTo>
                  <a:cubicBezTo>
                    <a:pt x="561" y="276"/>
                    <a:pt x="560" y="269"/>
                    <a:pt x="557" y="265"/>
                  </a:cubicBezTo>
                  <a:cubicBezTo>
                    <a:pt x="555" y="262"/>
                    <a:pt x="550" y="262"/>
                    <a:pt x="546" y="262"/>
                  </a:cubicBezTo>
                  <a:cubicBezTo>
                    <a:pt x="542" y="263"/>
                    <a:pt x="535" y="269"/>
                    <a:pt x="539" y="276"/>
                  </a:cubicBezTo>
                  <a:cubicBezTo>
                    <a:pt x="543" y="282"/>
                    <a:pt x="552" y="277"/>
                    <a:pt x="556" y="276"/>
                  </a:cubicBezTo>
                  <a:close/>
                  <a:moveTo>
                    <a:pt x="509" y="179"/>
                  </a:moveTo>
                  <a:cubicBezTo>
                    <a:pt x="507" y="184"/>
                    <a:pt x="514" y="184"/>
                    <a:pt x="515" y="190"/>
                  </a:cubicBezTo>
                  <a:cubicBezTo>
                    <a:pt x="515" y="195"/>
                    <a:pt x="522" y="197"/>
                    <a:pt x="527" y="194"/>
                  </a:cubicBezTo>
                  <a:cubicBezTo>
                    <a:pt x="533" y="190"/>
                    <a:pt x="547" y="195"/>
                    <a:pt x="547" y="190"/>
                  </a:cubicBezTo>
                  <a:cubicBezTo>
                    <a:pt x="547" y="186"/>
                    <a:pt x="532" y="179"/>
                    <a:pt x="526" y="180"/>
                  </a:cubicBezTo>
                  <a:cubicBezTo>
                    <a:pt x="521" y="181"/>
                    <a:pt x="512" y="174"/>
                    <a:pt x="509" y="179"/>
                  </a:cubicBezTo>
                  <a:close/>
                  <a:moveTo>
                    <a:pt x="649" y="497"/>
                  </a:moveTo>
                  <a:cubicBezTo>
                    <a:pt x="650" y="500"/>
                    <a:pt x="672" y="509"/>
                    <a:pt x="673" y="505"/>
                  </a:cubicBezTo>
                  <a:cubicBezTo>
                    <a:pt x="673" y="501"/>
                    <a:pt x="649" y="494"/>
                    <a:pt x="649" y="497"/>
                  </a:cubicBezTo>
                  <a:close/>
                  <a:moveTo>
                    <a:pt x="744" y="519"/>
                  </a:moveTo>
                  <a:cubicBezTo>
                    <a:pt x="743" y="522"/>
                    <a:pt x="740" y="517"/>
                    <a:pt x="744" y="515"/>
                  </a:cubicBezTo>
                  <a:cubicBezTo>
                    <a:pt x="747" y="512"/>
                    <a:pt x="743" y="511"/>
                    <a:pt x="740" y="513"/>
                  </a:cubicBezTo>
                  <a:cubicBezTo>
                    <a:pt x="737" y="514"/>
                    <a:pt x="738" y="506"/>
                    <a:pt x="741" y="505"/>
                  </a:cubicBezTo>
                  <a:cubicBezTo>
                    <a:pt x="743" y="503"/>
                    <a:pt x="734" y="500"/>
                    <a:pt x="734" y="503"/>
                  </a:cubicBezTo>
                  <a:cubicBezTo>
                    <a:pt x="734" y="506"/>
                    <a:pt x="727" y="504"/>
                    <a:pt x="726" y="501"/>
                  </a:cubicBezTo>
                  <a:cubicBezTo>
                    <a:pt x="726" y="499"/>
                    <a:pt x="721" y="498"/>
                    <a:pt x="723" y="496"/>
                  </a:cubicBezTo>
                  <a:cubicBezTo>
                    <a:pt x="724" y="495"/>
                    <a:pt x="717" y="494"/>
                    <a:pt x="716" y="497"/>
                  </a:cubicBezTo>
                  <a:cubicBezTo>
                    <a:pt x="716" y="500"/>
                    <a:pt x="713" y="495"/>
                    <a:pt x="717" y="491"/>
                  </a:cubicBezTo>
                  <a:cubicBezTo>
                    <a:pt x="721" y="487"/>
                    <a:pt x="719" y="483"/>
                    <a:pt x="723" y="481"/>
                  </a:cubicBezTo>
                  <a:cubicBezTo>
                    <a:pt x="726" y="479"/>
                    <a:pt x="723" y="477"/>
                    <a:pt x="719" y="478"/>
                  </a:cubicBezTo>
                  <a:cubicBezTo>
                    <a:pt x="715" y="480"/>
                    <a:pt x="705" y="494"/>
                    <a:pt x="705" y="497"/>
                  </a:cubicBezTo>
                  <a:cubicBezTo>
                    <a:pt x="705" y="501"/>
                    <a:pt x="705" y="506"/>
                    <a:pt x="702" y="505"/>
                  </a:cubicBezTo>
                  <a:cubicBezTo>
                    <a:pt x="698" y="505"/>
                    <a:pt x="694" y="508"/>
                    <a:pt x="697" y="510"/>
                  </a:cubicBezTo>
                  <a:cubicBezTo>
                    <a:pt x="700" y="512"/>
                    <a:pt x="690" y="518"/>
                    <a:pt x="694" y="520"/>
                  </a:cubicBezTo>
                  <a:cubicBezTo>
                    <a:pt x="698" y="522"/>
                    <a:pt x="703" y="520"/>
                    <a:pt x="707" y="520"/>
                  </a:cubicBezTo>
                  <a:cubicBezTo>
                    <a:pt x="712" y="521"/>
                    <a:pt x="716" y="521"/>
                    <a:pt x="719" y="518"/>
                  </a:cubicBezTo>
                  <a:cubicBezTo>
                    <a:pt x="723" y="516"/>
                    <a:pt x="723" y="521"/>
                    <a:pt x="727" y="520"/>
                  </a:cubicBezTo>
                  <a:cubicBezTo>
                    <a:pt x="731" y="520"/>
                    <a:pt x="725" y="523"/>
                    <a:pt x="725" y="526"/>
                  </a:cubicBezTo>
                  <a:cubicBezTo>
                    <a:pt x="725" y="529"/>
                    <a:pt x="729" y="525"/>
                    <a:pt x="732" y="523"/>
                  </a:cubicBezTo>
                  <a:cubicBezTo>
                    <a:pt x="735" y="522"/>
                    <a:pt x="739" y="523"/>
                    <a:pt x="737" y="526"/>
                  </a:cubicBezTo>
                  <a:cubicBezTo>
                    <a:pt x="736" y="528"/>
                    <a:pt x="746" y="531"/>
                    <a:pt x="748" y="527"/>
                  </a:cubicBezTo>
                  <a:cubicBezTo>
                    <a:pt x="750" y="523"/>
                    <a:pt x="746" y="517"/>
                    <a:pt x="744" y="519"/>
                  </a:cubicBezTo>
                  <a:close/>
                  <a:moveTo>
                    <a:pt x="69" y="451"/>
                  </a:moveTo>
                  <a:cubicBezTo>
                    <a:pt x="62" y="454"/>
                    <a:pt x="79" y="471"/>
                    <a:pt x="82" y="469"/>
                  </a:cubicBezTo>
                  <a:cubicBezTo>
                    <a:pt x="84" y="468"/>
                    <a:pt x="78" y="460"/>
                    <a:pt x="78" y="456"/>
                  </a:cubicBezTo>
                  <a:cubicBezTo>
                    <a:pt x="78" y="452"/>
                    <a:pt x="76" y="447"/>
                    <a:pt x="69" y="451"/>
                  </a:cubicBezTo>
                  <a:close/>
                  <a:moveTo>
                    <a:pt x="685" y="536"/>
                  </a:moveTo>
                  <a:cubicBezTo>
                    <a:pt x="682" y="536"/>
                    <a:pt x="684" y="532"/>
                    <a:pt x="684" y="530"/>
                  </a:cubicBezTo>
                  <a:cubicBezTo>
                    <a:pt x="685" y="528"/>
                    <a:pt x="679" y="531"/>
                    <a:pt x="679" y="533"/>
                  </a:cubicBezTo>
                  <a:cubicBezTo>
                    <a:pt x="678" y="536"/>
                    <a:pt x="674" y="537"/>
                    <a:pt x="674" y="538"/>
                  </a:cubicBezTo>
                  <a:cubicBezTo>
                    <a:pt x="674" y="543"/>
                    <a:pt x="674" y="540"/>
                    <a:pt x="671" y="542"/>
                  </a:cubicBezTo>
                  <a:cubicBezTo>
                    <a:pt x="668" y="543"/>
                    <a:pt x="656" y="542"/>
                    <a:pt x="656" y="539"/>
                  </a:cubicBezTo>
                  <a:cubicBezTo>
                    <a:pt x="655" y="537"/>
                    <a:pt x="647" y="535"/>
                    <a:pt x="647" y="532"/>
                  </a:cubicBezTo>
                  <a:cubicBezTo>
                    <a:pt x="646" y="528"/>
                    <a:pt x="642" y="527"/>
                    <a:pt x="645" y="523"/>
                  </a:cubicBezTo>
                  <a:cubicBezTo>
                    <a:pt x="649" y="519"/>
                    <a:pt x="645" y="517"/>
                    <a:pt x="642" y="520"/>
                  </a:cubicBezTo>
                  <a:cubicBezTo>
                    <a:pt x="639" y="523"/>
                    <a:pt x="637" y="519"/>
                    <a:pt x="641" y="517"/>
                  </a:cubicBezTo>
                  <a:cubicBezTo>
                    <a:pt x="645" y="515"/>
                    <a:pt x="653" y="514"/>
                    <a:pt x="649" y="506"/>
                  </a:cubicBezTo>
                  <a:cubicBezTo>
                    <a:pt x="645" y="499"/>
                    <a:pt x="619" y="508"/>
                    <a:pt x="613" y="512"/>
                  </a:cubicBezTo>
                  <a:cubicBezTo>
                    <a:pt x="606" y="516"/>
                    <a:pt x="598" y="528"/>
                    <a:pt x="595" y="528"/>
                  </a:cubicBezTo>
                  <a:cubicBezTo>
                    <a:pt x="591" y="528"/>
                    <a:pt x="601" y="521"/>
                    <a:pt x="602" y="519"/>
                  </a:cubicBezTo>
                  <a:cubicBezTo>
                    <a:pt x="604" y="517"/>
                    <a:pt x="602" y="514"/>
                    <a:pt x="604" y="515"/>
                  </a:cubicBezTo>
                  <a:cubicBezTo>
                    <a:pt x="606" y="516"/>
                    <a:pt x="612" y="507"/>
                    <a:pt x="616" y="504"/>
                  </a:cubicBezTo>
                  <a:cubicBezTo>
                    <a:pt x="620" y="501"/>
                    <a:pt x="624" y="504"/>
                    <a:pt x="624" y="501"/>
                  </a:cubicBezTo>
                  <a:cubicBezTo>
                    <a:pt x="625" y="499"/>
                    <a:pt x="627" y="497"/>
                    <a:pt x="631" y="494"/>
                  </a:cubicBezTo>
                  <a:cubicBezTo>
                    <a:pt x="634" y="491"/>
                    <a:pt x="679" y="491"/>
                    <a:pt x="683" y="491"/>
                  </a:cubicBezTo>
                  <a:cubicBezTo>
                    <a:pt x="688" y="492"/>
                    <a:pt x="696" y="486"/>
                    <a:pt x="698" y="482"/>
                  </a:cubicBezTo>
                  <a:cubicBezTo>
                    <a:pt x="701" y="478"/>
                    <a:pt x="704" y="478"/>
                    <a:pt x="710" y="479"/>
                  </a:cubicBezTo>
                  <a:cubicBezTo>
                    <a:pt x="716" y="479"/>
                    <a:pt x="719" y="474"/>
                    <a:pt x="722" y="472"/>
                  </a:cubicBezTo>
                  <a:cubicBezTo>
                    <a:pt x="725" y="470"/>
                    <a:pt x="724" y="469"/>
                    <a:pt x="721" y="468"/>
                  </a:cubicBezTo>
                  <a:cubicBezTo>
                    <a:pt x="718" y="467"/>
                    <a:pt x="716" y="466"/>
                    <a:pt x="718" y="466"/>
                  </a:cubicBezTo>
                  <a:cubicBezTo>
                    <a:pt x="721" y="465"/>
                    <a:pt x="722" y="464"/>
                    <a:pt x="724" y="461"/>
                  </a:cubicBezTo>
                  <a:cubicBezTo>
                    <a:pt x="725" y="457"/>
                    <a:pt x="723" y="459"/>
                    <a:pt x="719" y="454"/>
                  </a:cubicBezTo>
                  <a:cubicBezTo>
                    <a:pt x="716" y="449"/>
                    <a:pt x="714" y="456"/>
                    <a:pt x="710" y="455"/>
                  </a:cubicBezTo>
                  <a:cubicBezTo>
                    <a:pt x="707" y="455"/>
                    <a:pt x="713" y="450"/>
                    <a:pt x="710" y="448"/>
                  </a:cubicBezTo>
                  <a:cubicBezTo>
                    <a:pt x="707" y="447"/>
                    <a:pt x="701" y="448"/>
                    <a:pt x="696" y="452"/>
                  </a:cubicBezTo>
                  <a:cubicBezTo>
                    <a:pt x="692" y="455"/>
                    <a:pt x="692" y="451"/>
                    <a:pt x="688" y="455"/>
                  </a:cubicBezTo>
                  <a:cubicBezTo>
                    <a:pt x="685" y="459"/>
                    <a:pt x="685" y="453"/>
                    <a:pt x="686" y="452"/>
                  </a:cubicBezTo>
                  <a:cubicBezTo>
                    <a:pt x="688" y="450"/>
                    <a:pt x="690" y="452"/>
                    <a:pt x="691" y="450"/>
                  </a:cubicBezTo>
                  <a:cubicBezTo>
                    <a:pt x="693" y="447"/>
                    <a:pt x="695" y="450"/>
                    <a:pt x="699" y="447"/>
                  </a:cubicBezTo>
                  <a:cubicBezTo>
                    <a:pt x="703" y="444"/>
                    <a:pt x="707" y="445"/>
                    <a:pt x="708" y="443"/>
                  </a:cubicBezTo>
                  <a:cubicBezTo>
                    <a:pt x="710" y="441"/>
                    <a:pt x="706" y="439"/>
                    <a:pt x="702" y="439"/>
                  </a:cubicBezTo>
                  <a:cubicBezTo>
                    <a:pt x="698" y="440"/>
                    <a:pt x="695" y="434"/>
                    <a:pt x="693" y="436"/>
                  </a:cubicBezTo>
                  <a:cubicBezTo>
                    <a:pt x="690" y="438"/>
                    <a:pt x="690" y="433"/>
                    <a:pt x="688" y="435"/>
                  </a:cubicBezTo>
                  <a:cubicBezTo>
                    <a:pt x="685" y="437"/>
                    <a:pt x="683" y="434"/>
                    <a:pt x="682" y="431"/>
                  </a:cubicBezTo>
                  <a:cubicBezTo>
                    <a:pt x="680" y="427"/>
                    <a:pt x="672" y="421"/>
                    <a:pt x="667" y="420"/>
                  </a:cubicBezTo>
                  <a:cubicBezTo>
                    <a:pt x="662" y="418"/>
                    <a:pt x="666" y="416"/>
                    <a:pt x="668" y="418"/>
                  </a:cubicBezTo>
                  <a:cubicBezTo>
                    <a:pt x="671" y="419"/>
                    <a:pt x="674" y="416"/>
                    <a:pt x="675" y="414"/>
                  </a:cubicBezTo>
                  <a:cubicBezTo>
                    <a:pt x="676" y="412"/>
                    <a:pt x="673" y="410"/>
                    <a:pt x="672" y="410"/>
                  </a:cubicBezTo>
                  <a:cubicBezTo>
                    <a:pt x="670" y="410"/>
                    <a:pt x="670" y="408"/>
                    <a:pt x="671" y="406"/>
                  </a:cubicBezTo>
                  <a:cubicBezTo>
                    <a:pt x="671" y="404"/>
                    <a:pt x="665" y="401"/>
                    <a:pt x="665" y="399"/>
                  </a:cubicBezTo>
                  <a:cubicBezTo>
                    <a:pt x="665" y="398"/>
                    <a:pt x="662" y="396"/>
                    <a:pt x="662" y="395"/>
                  </a:cubicBezTo>
                  <a:cubicBezTo>
                    <a:pt x="662" y="393"/>
                    <a:pt x="659" y="391"/>
                    <a:pt x="659" y="388"/>
                  </a:cubicBezTo>
                  <a:cubicBezTo>
                    <a:pt x="659" y="386"/>
                    <a:pt x="653" y="382"/>
                    <a:pt x="653" y="379"/>
                  </a:cubicBezTo>
                  <a:cubicBezTo>
                    <a:pt x="653" y="376"/>
                    <a:pt x="650" y="374"/>
                    <a:pt x="649" y="371"/>
                  </a:cubicBezTo>
                  <a:cubicBezTo>
                    <a:pt x="648" y="368"/>
                    <a:pt x="646" y="370"/>
                    <a:pt x="645" y="374"/>
                  </a:cubicBezTo>
                  <a:cubicBezTo>
                    <a:pt x="644" y="379"/>
                    <a:pt x="640" y="378"/>
                    <a:pt x="641" y="380"/>
                  </a:cubicBezTo>
                  <a:cubicBezTo>
                    <a:pt x="643" y="383"/>
                    <a:pt x="642" y="383"/>
                    <a:pt x="640" y="385"/>
                  </a:cubicBezTo>
                  <a:cubicBezTo>
                    <a:pt x="638" y="387"/>
                    <a:pt x="641" y="390"/>
                    <a:pt x="638" y="390"/>
                  </a:cubicBezTo>
                  <a:cubicBezTo>
                    <a:pt x="635" y="390"/>
                    <a:pt x="637" y="395"/>
                    <a:pt x="635" y="393"/>
                  </a:cubicBezTo>
                  <a:cubicBezTo>
                    <a:pt x="634" y="390"/>
                    <a:pt x="630" y="391"/>
                    <a:pt x="630" y="394"/>
                  </a:cubicBezTo>
                  <a:cubicBezTo>
                    <a:pt x="630" y="396"/>
                    <a:pt x="624" y="399"/>
                    <a:pt x="622" y="398"/>
                  </a:cubicBezTo>
                  <a:cubicBezTo>
                    <a:pt x="619" y="398"/>
                    <a:pt x="619" y="393"/>
                    <a:pt x="617" y="395"/>
                  </a:cubicBezTo>
                  <a:cubicBezTo>
                    <a:pt x="615" y="396"/>
                    <a:pt x="616" y="390"/>
                    <a:pt x="612" y="391"/>
                  </a:cubicBezTo>
                  <a:cubicBezTo>
                    <a:pt x="609" y="391"/>
                    <a:pt x="607" y="390"/>
                    <a:pt x="608" y="388"/>
                  </a:cubicBezTo>
                  <a:cubicBezTo>
                    <a:pt x="609" y="385"/>
                    <a:pt x="603" y="383"/>
                    <a:pt x="605" y="382"/>
                  </a:cubicBezTo>
                  <a:cubicBezTo>
                    <a:pt x="607" y="380"/>
                    <a:pt x="604" y="377"/>
                    <a:pt x="604" y="372"/>
                  </a:cubicBezTo>
                  <a:cubicBezTo>
                    <a:pt x="603" y="367"/>
                    <a:pt x="606" y="367"/>
                    <a:pt x="606" y="365"/>
                  </a:cubicBezTo>
                  <a:cubicBezTo>
                    <a:pt x="606" y="363"/>
                    <a:pt x="604" y="363"/>
                    <a:pt x="602" y="365"/>
                  </a:cubicBezTo>
                  <a:cubicBezTo>
                    <a:pt x="600" y="366"/>
                    <a:pt x="600" y="363"/>
                    <a:pt x="597" y="363"/>
                  </a:cubicBezTo>
                  <a:cubicBezTo>
                    <a:pt x="595" y="363"/>
                    <a:pt x="588" y="363"/>
                    <a:pt x="587" y="359"/>
                  </a:cubicBezTo>
                  <a:cubicBezTo>
                    <a:pt x="587" y="356"/>
                    <a:pt x="584" y="358"/>
                    <a:pt x="583" y="354"/>
                  </a:cubicBezTo>
                  <a:cubicBezTo>
                    <a:pt x="582" y="351"/>
                    <a:pt x="579" y="354"/>
                    <a:pt x="579" y="352"/>
                  </a:cubicBezTo>
                  <a:cubicBezTo>
                    <a:pt x="579" y="349"/>
                    <a:pt x="578" y="348"/>
                    <a:pt x="576" y="348"/>
                  </a:cubicBezTo>
                  <a:cubicBezTo>
                    <a:pt x="573" y="348"/>
                    <a:pt x="573" y="346"/>
                    <a:pt x="570" y="345"/>
                  </a:cubicBezTo>
                  <a:cubicBezTo>
                    <a:pt x="567" y="345"/>
                    <a:pt x="563" y="347"/>
                    <a:pt x="561" y="348"/>
                  </a:cubicBezTo>
                  <a:cubicBezTo>
                    <a:pt x="560" y="349"/>
                    <a:pt x="555" y="345"/>
                    <a:pt x="554" y="347"/>
                  </a:cubicBezTo>
                  <a:cubicBezTo>
                    <a:pt x="552" y="348"/>
                    <a:pt x="552" y="346"/>
                    <a:pt x="547" y="344"/>
                  </a:cubicBezTo>
                  <a:cubicBezTo>
                    <a:pt x="542" y="343"/>
                    <a:pt x="536" y="343"/>
                    <a:pt x="536" y="344"/>
                  </a:cubicBezTo>
                  <a:cubicBezTo>
                    <a:pt x="535" y="346"/>
                    <a:pt x="532" y="347"/>
                    <a:pt x="532" y="351"/>
                  </a:cubicBezTo>
                  <a:cubicBezTo>
                    <a:pt x="533" y="354"/>
                    <a:pt x="537" y="354"/>
                    <a:pt x="538" y="356"/>
                  </a:cubicBezTo>
                  <a:cubicBezTo>
                    <a:pt x="539" y="359"/>
                    <a:pt x="536" y="358"/>
                    <a:pt x="536" y="360"/>
                  </a:cubicBezTo>
                  <a:cubicBezTo>
                    <a:pt x="535" y="363"/>
                    <a:pt x="533" y="363"/>
                    <a:pt x="533" y="364"/>
                  </a:cubicBezTo>
                  <a:cubicBezTo>
                    <a:pt x="533" y="366"/>
                    <a:pt x="535" y="366"/>
                    <a:pt x="536" y="369"/>
                  </a:cubicBezTo>
                  <a:cubicBezTo>
                    <a:pt x="536" y="372"/>
                    <a:pt x="538" y="372"/>
                    <a:pt x="539" y="377"/>
                  </a:cubicBezTo>
                  <a:cubicBezTo>
                    <a:pt x="539" y="381"/>
                    <a:pt x="537" y="380"/>
                    <a:pt x="536" y="381"/>
                  </a:cubicBezTo>
                  <a:cubicBezTo>
                    <a:pt x="534" y="381"/>
                    <a:pt x="536" y="384"/>
                    <a:pt x="533" y="387"/>
                  </a:cubicBezTo>
                  <a:cubicBezTo>
                    <a:pt x="530" y="390"/>
                    <a:pt x="528" y="393"/>
                    <a:pt x="530" y="395"/>
                  </a:cubicBezTo>
                  <a:cubicBezTo>
                    <a:pt x="532" y="396"/>
                    <a:pt x="540" y="400"/>
                    <a:pt x="543" y="405"/>
                  </a:cubicBezTo>
                  <a:cubicBezTo>
                    <a:pt x="546" y="410"/>
                    <a:pt x="546" y="418"/>
                    <a:pt x="545" y="423"/>
                  </a:cubicBezTo>
                  <a:cubicBezTo>
                    <a:pt x="544" y="429"/>
                    <a:pt x="538" y="430"/>
                    <a:pt x="533" y="435"/>
                  </a:cubicBezTo>
                  <a:cubicBezTo>
                    <a:pt x="528" y="440"/>
                    <a:pt x="523" y="439"/>
                    <a:pt x="521" y="439"/>
                  </a:cubicBezTo>
                  <a:cubicBezTo>
                    <a:pt x="519" y="439"/>
                    <a:pt x="520" y="444"/>
                    <a:pt x="523" y="447"/>
                  </a:cubicBezTo>
                  <a:cubicBezTo>
                    <a:pt x="527" y="451"/>
                    <a:pt x="524" y="452"/>
                    <a:pt x="526" y="456"/>
                  </a:cubicBezTo>
                  <a:cubicBezTo>
                    <a:pt x="527" y="460"/>
                    <a:pt x="526" y="463"/>
                    <a:pt x="528" y="466"/>
                  </a:cubicBezTo>
                  <a:cubicBezTo>
                    <a:pt x="530" y="469"/>
                    <a:pt x="529" y="471"/>
                    <a:pt x="526" y="473"/>
                  </a:cubicBezTo>
                  <a:cubicBezTo>
                    <a:pt x="523" y="475"/>
                    <a:pt x="527" y="474"/>
                    <a:pt x="527" y="477"/>
                  </a:cubicBezTo>
                  <a:cubicBezTo>
                    <a:pt x="528" y="481"/>
                    <a:pt x="526" y="479"/>
                    <a:pt x="524" y="477"/>
                  </a:cubicBezTo>
                  <a:cubicBezTo>
                    <a:pt x="521" y="475"/>
                    <a:pt x="519" y="480"/>
                    <a:pt x="519" y="482"/>
                  </a:cubicBezTo>
                  <a:cubicBezTo>
                    <a:pt x="519" y="484"/>
                    <a:pt x="513" y="479"/>
                    <a:pt x="512" y="480"/>
                  </a:cubicBezTo>
                  <a:cubicBezTo>
                    <a:pt x="511" y="480"/>
                    <a:pt x="512" y="476"/>
                    <a:pt x="509" y="474"/>
                  </a:cubicBezTo>
                  <a:cubicBezTo>
                    <a:pt x="506" y="471"/>
                    <a:pt x="503" y="471"/>
                    <a:pt x="503" y="468"/>
                  </a:cubicBezTo>
                  <a:cubicBezTo>
                    <a:pt x="503" y="465"/>
                    <a:pt x="497" y="464"/>
                    <a:pt x="497" y="461"/>
                  </a:cubicBezTo>
                  <a:cubicBezTo>
                    <a:pt x="497" y="458"/>
                    <a:pt x="498" y="450"/>
                    <a:pt x="497" y="448"/>
                  </a:cubicBezTo>
                  <a:cubicBezTo>
                    <a:pt x="495" y="445"/>
                    <a:pt x="496" y="443"/>
                    <a:pt x="498" y="441"/>
                  </a:cubicBezTo>
                  <a:cubicBezTo>
                    <a:pt x="499" y="439"/>
                    <a:pt x="496" y="436"/>
                    <a:pt x="493" y="436"/>
                  </a:cubicBezTo>
                  <a:cubicBezTo>
                    <a:pt x="490" y="436"/>
                    <a:pt x="485" y="435"/>
                    <a:pt x="480" y="435"/>
                  </a:cubicBezTo>
                  <a:cubicBezTo>
                    <a:pt x="476" y="435"/>
                    <a:pt x="473" y="435"/>
                    <a:pt x="471" y="433"/>
                  </a:cubicBezTo>
                  <a:cubicBezTo>
                    <a:pt x="470" y="432"/>
                    <a:pt x="466" y="429"/>
                    <a:pt x="460" y="428"/>
                  </a:cubicBezTo>
                  <a:cubicBezTo>
                    <a:pt x="454" y="426"/>
                    <a:pt x="451" y="423"/>
                    <a:pt x="451" y="422"/>
                  </a:cubicBezTo>
                  <a:cubicBezTo>
                    <a:pt x="450" y="420"/>
                    <a:pt x="445" y="419"/>
                    <a:pt x="443" y="417"/>
                  </a:cubicBezTo>
                  <a:cubicBezTo>
                    <a:pt x="442" y="415"/>
                    <a:pt x="436" y="414"/>
                    <a:pt x="434" y="415"/>
                  </a:cubicBezTo>
                  <a:cubicBezTo>
                    <a:pt x="432" y="415"/>
                    <a:pt x="426" y="410"/>
                    <a:pt x="423" y="410"/>
                  </a:cubicBezTo>
                  <a:cubicBezTo>
                    <a:pt x="420" y="410"/>
                    <a:pt x="412" y="414"/>
                    <a:pt x="410" y="414"/>
                  </a:cubicBezTo>
                  <a:cubicBezTo>
                    <a:pt x="409" y="414"/>
                    <a:pt x="411" y="411"/>
                    <a:pt x="412" y="410"/>
                  </a:cubicBezTo>
                  <a:cubicBezTo>
                    <a:pt x="412" y="408"/>
                    <a:pt x="409" y="403"/>
                    <a:pt x="408" y="399"/>
                  </a:cubicBezTo>
                  <a:cubicBezTo>
                    <a:pt x="407" y="395"/>
                    <a:pt x="406" y="391"/>
                    <a:pt x="402" y="392"/>
                  </a:cubicBezTo>
                  <a:cubicBezTo>
                    <a:pt x="398" y="392"/>
                    <a:pt x="393" y="390"/>
                    <a:pt x="392" y="390"/>
                  </a:cubicBezTo>
                  <a:cubicBezTo>
                    <a:pt x="391" y="389"/>
                    <a:pt x="391" y="378"/>
                    <a:pt x="392" y="374"/>
                  </a:cubicBezTo>
                  <a:cubicBezTo>
                    <a:pt x="393" y="369"/>
                    <a:pt x="398" y="363"/>
                    <a:pt x="398" y="360"/>
                  </a:cubicBezTo>
                  <a:cubicBezTo>
                    <a:pt x="398" y="357"/>
                    <a:pt x="401" y="356"/>
                    <a:pt x="404" y="355"/>
                  </a:cubicBezTo>
                  <a:cubicBezTo>
                    <a:pt x="406" y="354"/>
                    <a:pt x="404" y="349"/>
                    <a:pt x="407" y="348"/>
                  </a:cubicBezTo>
                  <a:cubicBezTo>
                    <a:pt x="410" y="348"/>
                    <a:pt x="410" y="347"/>
                    <a:pt x="411" y="345"/>
                  </a:cubicBezTo>
                  <a:cubicBezTo>
                    <a:pt x="411" y="342"/>
                    <a:pt x="415" y="344"/>
                    <a:pt x="413" y="342"/>
                  </a:cubicBezTo>
                  <a:cubicBezTo>
                    <a:pt x="411" y="340"/>
                    <a:pt x="412" y="340"/>
                    <a:pt x="417" y="340"/>
                  </a:cubicBezTo>
                  <a:cubicBezTo>
                    <a:pt x="421" y="340"/>
                    <a:pt x="427" y="338"/>
                    <a:pt x="426" y="334"/>
                  </a:cubicBezTo>
                  <a:cubicBezTo>
                    <a:pt x="425" y="329"/>
                    <a:pt x="414" y="333"/>
                    <a:pt x="414" y="329"/>
                  </a:cubicBezTo>
                  <a:cubicBezTo>
                    <a:pt x="414" y="326"/>
                    <a:pt x="400" y="325"/>
                    <a:pt x="401" y="323"/>
                  </a:cubicBezTo>
                  <a:cubicBezTo>
                    <a:pt x="402" y="321"/>
                    <a:pt x="415" y="325"/>
                    <a:pt x="420" y="327"/>
                  </a:cubicBezTo>
                  <a:cubicBezTo>
                    <a:pt x="425" y="329"/>
                    <a:pt x="426" y="328"/>
                    <a:pt x="430" y="328"/>
                  </a:cubicBezTo>
                  <a:cubicBezTo>
                    <a:pt x="434" y="328"/>
                    <a:pt x="431" y="323"/>
                    <a:pt x="432" y="321"/>
                  </a:cubicBezTo>
                  <a:cubicBezTo>
                    <a:pt x="433" y="319"/>
                    <a:pt x="440" y="324"/>
                    <a:pt x="445" y="323"/>
                  </a:cubicBezTo>
                  <a:cubicBezTo>
                    <a:pt x="449" y="322"/>
                    <a:pt x="453" y="313"/>
                    <a:pt x="457" y="311"/>
                  </a:cubicBezTo>
                  <a:cubicBezTo>
                    <a:pt x="460" y="308"/>
                    <a:pt x="457" y="306"/>
                    <a:pt x="450" y="307"/>
                  </a:cubicBezTo>
                  <a:cubicBezTo>
                    <a:pt x="443" y="307"/>
                    <a:pt x="439" y="304"/>
                    <a:pt x="435" y="302"/>
                  </a:cubicBezTo>
                  <a:cubicBezTo>
                    <a:pt x="432" y="299"/>
                    <a:pt x="432" y="297"/>
                    <a:pt x="436" y="297"/>
                  </a:cubicBezTo>
                  <a:cubicBezTo>
                    <a:pt x="440" y="297"/>
                    <a:pt x="449" y="305"/>
                    <a:pt x="453" y="305"/>
                  </a:cubicBezTo>
                  <a:cubicBezTo>
                    <a:pt x="456" y="305"/>
                    <a:pt x="463" y="298"/>
                    <a:pt x="465" y="296"/>
                  </a:cubicBezTo>
                  <a:cubicBezTo>
                    <a:pt x="468" y="294"/>
                    <a:pt x="463" y="293"/>
                    <a:pt x="461" y="291"/>
                  </a:cubicBezTo>
                  <a:cubicBezTo>
                    <a:pt x="459" y="290"/>
                    <a:pt x="464" y="288"/>
                    <a:pt x="467" y="288"/>
                  </a:cubicBezTo>
                  <a:cubicBezTo>
                    <a:pt x="470" y="288"/>
                    <a:pt x="471" y="291"/>
                    <a:pt x="473" y="292"/>
                  </a:cubicBezTo>
                  <a:cubicBezTo>
                    <a:pt x="474" y="294"/>
                    <a:pt x="479" y="291"/>
                    <a:pt x="482" y="291"/>
                  </a:cubicBezTo>
                  <a:cubicBezTo>
                    <a:pt x="484" y="291"/>
                    <a:pt x="481" y="287"/>
                    <a:pt x="477" y="285"/>
                  </a:cubicBezTo>
                  <a:cubicBezTo>
                    <a:pt x="473" y="284"/>
                    <a:pt x="477" y="281"/>
                    <a:pt x="478" y="283"/>
                  </a:cubicBezTo>
                  <a:cubicBezTo>
                    <a:pt x="480" y="286"/>
                    <a:pt x="483" y="285"/>
                    <a:pt x="484" y="288"/>
                  </a:cubicBezTo>
                  <a:cubicBezTo>
                    <a:pt x="486" y="293"/>
                    <a:pt x="488" y="290"/>
                    <a:pt x="491" y="288"/>
                  </a:cubicBezTo>
                  <a:cubicBezTo>
                    <a:pt x="495" y="287"/>
                    <a:pt x="497" y="285"/>
                    <a:pt x="499" y="283"/>
                  </a:cubicBezTo>
                  <a:cubicBezTo>
                    <a:pt x="501" y="280"/>
                    <a:pt x="502" y="283"/>
                    <a:pt x="504" y="279"/>
                  </a:cubicBezTo>
                  <a:cubicBezTo>
                    <a:pt x="506" y="276"/>
                    <a:pt x="503" y="273"/>
                    <a:pt x="500" y="270"/>
                  </a:cubicBezTo>
                  <a:cubicBezTo>
                    <a:pt x="497" y="268"/>
                    <a:pt x="500" y="266"/>
                    <a:pt x="497" y="264"/>
                  </a:cubicBezTo>
                  <a:cubicBezTo>
                    <a:pt x="494" y="263"/>
                    <a:pt x="494" y="260"/>
                    <a:pt x="497" y="261"/>
                  </a:cubicBezTo>
                  <a:cubicBezTo>
                    <a:pt x="501" y="261"/>
                    <a:pt x="504" y="260"/>
                    <a:pt x="506" y="258"/>
                  </a:cubicBezTo>
                  <a:cubicBezTo>
                    <a:pt x="507" y="255"/>
                    <a:pt x="500" y="255"/>
                    <a:pt x="503" y="253"/>
                  </a:cubicBezTo>
                  <a:cubicBezTo>
                    <a:pt x="507" y="251"/>
                    <a:pt x="504" y="249"/>
                    <a:pt x="501" y="249"/>
                  </a:cubicBezTo>
                  <a:cubicBezTo>
                    <a:pt x="497" y="249"/>
                    <a:pt x="494" y="247"/>
                    <a:pt x="494" y="245"/>
                  </a:cubicBezTo>
                  <a:cubicBezTo>
                    <a:pt x="494" y="242"/>
                    <a:pt x="488" y="244"/>
                    <a:pt x="485" y="242"/>
                  </a:cubicBezTo>
                  <a:cubicBezTo>
                    <a:pt x="481" y="240"/>
                    <a:pt x="473" y="241"/>
                    <a:pt x="471" y="241"/>
                  </a:cubicBezTo>
                  <a:cubicBezTo>
                    <a:pt x="470" y="241"/>
                    <a:pt x="469" y="249"/>
                    <a:pt x="472" y="249"/>
                  </a:cubicBezTo>
                  <a:cubicBezTo>
                    <a:pt x="475" y="249"/>
                    <a:pt x="477" y="252"/>
                    <a:pt x="475" y="253"/>
                  </a:cubicBezTo>
                  <a:cubicBezTo>
                    <a:pt x="472" y="254"/>
                    <a:pt x="475" y="257"/>
                    <a:pt x="473" y="257"/>
                  </a:cubicBezTo>
                  <a:cubicBezTo>
                    <a:pt x="471" y="256"/>
                    <a:pt x="468" y="256"/>
                    <a:pt x="468" y="260"/>
                  </a:cubicBezTo>
                  <a:cubicBezTo>
                    <a:pt x="467" y="265"/>
                    <a:pt x="467" y="267"/>
                    <a:pt x="464" y="269"/>
                  </a:cubicBezTo>
                  <a:cubicBezTo>
                    <a:pt x="461" y="270"/>
                    <a:pt x="463" y="263"/>
                    <a:pt x="460" y="264"/>
                  </a:cubicBezTo>
                  <a:cubicBezTo>
                    <a:pt x="457" y="264"/>
                    <a:pt x="457" y="270"/>
                    <a:pt x="459" y="270"/>
                  </a:cubicBezTo>
                  <a:cubicBezTo>
                    <a:pt x="461" y="271"/>
                    <a:pt x="462" y="273"/>
                    <a:pt x="462" y="275"/>
                  </a:cubicBezTo>
                  <a:cubicBezTo>
                    <a:pt x="463" y="278"/>
                    <a:pt x="458" y="276"/>
                    <a:pt x="456" y="279"/>
                  </a:cubicBezTo>
                  <a:cubicBezTo>
                    <a:pt x="454" y="283"/>
                    <a:pt x="454" y="278"/>
                    <a:pt x="451" y="276"/>
                  </a:cubicBezTo>
                  <a:cubicBezTo>
                    <a:pt x="449" y="273"/>
                    <a:pt x="446" y="270"/>
                    <a:pt x="446" y="267"/>
                  </a:cubicBezTo>
                  <a:cubicBezTo>
                    <a:pt x="446" y="264"/>
                    <a:pt x="447" y="264"/>
                    <a:pt x="449" y="263"/>
                  </a:cubicBezTo>
                  <a:cubicBezTo>
                    <a:pt x="451" y="263"/>
                    <a:pt x="449" y="261"/>
                    <a:pt x="449" y="258"/>
                  </a:cubicBezTo>
                  <a:cubicBezTo>
                    <a:pt x="449" y="254"/>
                    <a:pt x="447" y="255"/>
                    <a:pt x="444" y="252"/>
                  </a:cubicBezTo>
                  <a:cubicBezTo>
                    <a:pt x="441" y="248"/>
                    <a:pt x="437" y="248"/>
                    <a:pt x="436" y="250"/>
                  </a:cubicBezTo>
                  <a:cubicBezTo>
                    <a:pt x="434" y="252"/>
                    <a:pt x="435" y="255"/>
                    <a:pt x="433" y="256"/>
                  </a:cubicBezTo>
                  <a:cubicBezTo>
                    <a:pt x="430" y="257"/>
                    <a:pt x="431" y="262"/>
                    <a:pt x="429" y="263"/>
                  </a:cubicBezTo>
                  <a:cubicBezTo>
                    <a:pt x="427" y="263"/>
                    <a:pt x="428" y="253"/>
                    <a:pt x="426" y="253"/>
                  </a:cubicBezTo>
                  <a:cubicBezTo>
                    <a:pt x="424" y="252"/>
                    <a:pt x="424" y="249"/>
                    <a:pt x="427" y="249"/>
                  </a:cubicBezTo>
                  <a:cubicBezTo>
                    <a:pt x="430" y="249"/>
                    <a:pt x="432" y="246"/>
                    <a:pt x="429" y="246"/>
                  </a:cubicBezTo>
                  <a:cubicBezTo>
                    <a:pt x="427" y="246"/>
                    <a:pt x="423" y="243"/>
                    <a:pt x="421" y="242"/>
                  </a:cubicBezTo>
                  <a:cubicBezTo>
                    <a:pt x="419" y="242"/>
                    <a:pt x="416" y="245"/>
                    <a:pt x="415" y="244"/>
                  </a:cubicBezTo>
                  <a:cubicBezTo>
                    <a:pt x="413" y="242"/>
                    <a:pt x="415" y="239"/>
                    <a:pt x="415" y="237"/>
                  </a:cubicBezTo>
                  <a:cubicBezTo>
                    <a:pt x="415" y="235"/>
                    <a:pt x="418" y="238"/>
                    <a:pt x="420" y="235"/>
                  </a:cubicBezTo>
                  <a:cubicBezTo>
                    <a:pt x="422" y="232"/>
                    <a:pt x="415" y="232"/>
                    <a:pt x="415" y="230"/>
                  </a:cubicBezTo>
                  <a:cubicBezTo>
                    <a:pt x="415" y="227"/>
                    <a:pt x="409" y="226"/>
                    <a:pt x="407" y="225"/>
                  </a:cubicBezTo>
                  <a:cubicBezTo>
                    <a:pt x="405" y="224"/>
                    <a:pt x="408" y="219"/>
                    <a:pt x="407" y="218"/>
                  </a:cubicBezTo>
                  <a:cubicBezTo>
                    <a:pt x="406" y="216"/>
                    <a:pt x="400" y="210"/>
                    <a:pt x="397" y="210"/>
                  </a:cubicBezTo>
                  <a:cubicBezTo>
                    <a:pt x="394" y="211"/>
                    <a:pt x="393" y="206"/>
                    <a:pt x="395" y="206"/>
                  </a:cubicBezTo>
                  <a:cubicBezTo>
                    <a:pt x="396" y="207"/>
                    <a:pt x="398" y="205"/>
                    <a:pt x="401" y="202"/>
                  </a:cubicBezTo>
                  <a:cubicBezTo>
                    <a:pt x="404" y="198"/>
                    <a:pt x="404" y="197"/>
                    <a:pt x="402" y="197"/>
                  </a:cubicBezTo>
                  <a:cubicBezTo>
                    <a:pt x="400" y="196"/>
                    <a:pt x="399" y="194"/>
                    <a:pt x="403" y="194"/>
                  </a:cubicBezTo>
                  <a:cubicBezTo>
                    <a:pt x="406" y="194"/>
                    <a:pt x="413" y="197"/>
                    <a:pt x="416" y="195"/>
                  </a:cubicBezTo>
                  <a:cubicBezTo>
                    <a:pt x="418" y="193"/>
                    <a:pt x="425" y="182"/>
                    <a:pt x="428" y="178"/>
                  </a:cubicBezTo>
                  <a:cubicBezTo>
                    <a:pt x="431" y="174"/>
                    <a:pt x="426" y="174"/>
                    <a:pt x="419" y="174"/>
                  </a:cubicBezTo>
                  <a:cubicBezTo>
                    <a:pt x="412" y="175"/>
                    <a:pt x="411" y="172"/>
                    <a:pt x="405" y="172"/>
                  </a:cubicBezTo>
                  <a:cubicBezTo>
                    <a:pt x="400" y="171"/>
                    <a:pt x="389" y="173"/>
                    <a:pt x="388" y="174"/>
                  </a:cubicBezTo>
                  <a:cubicBezTo>
                    <a:pt x="386" y="176"/>
                    <a:pt x="390" y="177"/>
                    <a:pt x="390" y="179"/>
                  </a:cubicBezTo>
                  <a:cubicBezTo>
                    <a:pt x="389" y="181"/>
                    <a:pt x="386" y="178"/>
                    <a:pt x="384" y="179"/>
                  </a:cubicBezTo>
                  <a:cubicBezTo>
                    <a:pt x="383" y="180"/>
                    <a:pt x="385" y="182"/>
                    <a:pt x="384" y="188"/>
                  </a:cubicBezTo>
                  <a:cubicBezTo>
                    <a:pt x="384" y="195"/>
                    <a:pt x="386" y="195"/>
                    <a:pt x="388" y="198"/>
                  </a:cubicBezTo>
                  <a:cubicBezTo>
                    <a:pt x="389" y="200"/>
                    <a:pt x="389" y="203"/>
                    <a:pt x="389" y="208"/>
                  </a:cubicBezTo>
                  <a:cubicBezTo>
                    <a:pt x="389" y="212"/>
                    <a:pt x="385" y="211"/>
                    <a:pt x="384" y="212"/>
                  </a:cubicBezTo>
                  <a:cubicBezTo>
                    <a:pt x="383" y="213"/>
                    <a:pt x="387" y="215"/>
                    <a:pt x="387" y="217"/>
                  </a:cubicBezTo>
                  <a:cubicBezTo>
                    <a:pt x="386" y="220"/>
                    <a:pt x="382" y="216"/>
                    <a:pt x="380" y="217"/>
                  </a:cubicBezTo>
                  <a:cubicBezTo>
                    <a:pt x="377" y="217"/>
                    <a:pt x="375" y="224"/>
                    <a:pt x="378" y="226"/>
                  </a:cubicBezTo>
                  <a:cubicBezTo>
                    <a:pt x="380" y="228"/>
                    <a:pt x="381" y="228"/>
                    <a:pt x="379" y="230"/>
                  </a:cubicBezTo>
                  <a:cubicBezTo>
                    <a:pt x="378" y="232"/>
                    <a:pt x="375" y="236"/>
                    <a:pt x="380" y="239"/>
                  </a:cubicBezTo>
                  <a:cubicBezTo>
                    <a:pt x="384" y="243"/>
                    <a:pt x="393" y="243"/>
                    <a:pt x="397" y="245"/>
                  </a:cubicBezTo>
                  <a:cubicBezTo>
                    <a:pt x="401" y="248"/>
                    <a:pt x="395" y="247"/>
                    <a:pt x="397" y="250"/>
                  </a:cubicBezTo>
                  <a:cubicBezTo>
                    <a:pt x="398" y="253"/>
                    <a:pt x="394" y="254"/>
                    <a:pt x="394" y="256"/>
                  </a:cubicBezTo>
                  <a:cubicBezTo>
                    <a:pt x="394" y="259"/>
                    <a:pt x="396" y="258"/>
                    <a:pt x="398" y="253"/>
                  </a:cubicBezTo>
                  <a:cubicBezTo>
                    <a:pt x="401" y="249"/>
                    <a:pt x="402" y="255"/>
                    <a:pt x="402" y="258"/>
                  </a:cubicBezTo>
                  <a:cubicBezTo>
                    <a:pt x="402" y="262"/>
                    <a:pt x="399" y="260"/>
                    <a:pt x="396" y="263"/>
                  </a:cubicBezTo>
                  <a:cubicBezTo>
                    <a:pt x="394" y="267"/>
                    <a:pt x="392" y="267"/>
                    <a:pt x="388" y="267"/>
                  </a:cubicBezTo>
                  <a:cubicBezTo>
                    <a:pt x="384" y="266"/>
                    <a:pt x="387" y="272"/>
                    <a:pt x="388" y="275"/>
                  </a:cubicBezTo>
                  <a:cubicBezTo>
                    <a:pt x="389" y="278"/>
                    <a:pt x="388" y="279"/>
                    <a:pt x="384" y="278"/>
                  </a:cubicBezTo>
                  <a:cubicBezTo>
                    <a:pt x="379" y="277"/>
                    <a:pt x="377" y="274"/>
                    <a:pt x="379" y="271"/>
                  </a:cubicBezTo>
                  <a:cubicBezTo>
                    <a:pt x="381" y="268"/>
                    <a:pt x="383" y="264"/>
                    <a:pt x="380" y="264"/>
                  </a:cubicBezTo>
                  <a:cubicBezTo>
                    <a:pt x="378" y="265"/>
                    <a:pt x="372" y="264"/>
                    <a:pt x="370" y="262"/>
                  </a:cubicBezTo>
                  <a:cubicBezTo>
                    <a:pt x="369" y="259"/>
                    <a:pt x="372" y="260"/>
                    <a:pt x="377" y="261"/>
                  </a:cubicBezTo>
                  <a:cubicBezTo>
                    <a:pt x="382" y="261"/>
                    <a:pt x="377" y="257"/>
                    <a:pt x="381" y="257"/>
                  </a:cubicBezTo>
                  <a:cubicBezTo>
                    <a:pt x="385" y="257"/>
                    <a:pt x="388" y="259"/>
                    <a:pt x="391" y="257"/>
                  </a:cubicBezTo>
                  <a:cubicBezTo>
                    <a:pt x="394" y="254"/>
                    <a:pt x="389" y="248"/>
                    <a:pt x="386" y="249"/>
                  </a:cubicBezTo>
                  <a:cubicBezTo>
                    <a:pt x="384" y="250"/>
                    <a:pt x="379" y="251"/>
                    <a:pt x="379" y="249"/>
                  </a:cubicBezTo>
                  <a:cubicBezTo>
                    <a:pt x="379" y="246"/>
                    <a:pt x="384" y="248"/>
                    <a:pt x="386" y="247"/>
                  </a:cubicBezTo>
                  <a:cubicBezTo>
                    <a:pt x="389" y="247"/>
                    <a:pt x="385" y="244"/>
                    <a:pt x="381" y="245"/>
                  </a:cubicBezTo>
                  <a:cubicBezTo>
                    <a:pt x="378" y="245"/>
                    <a:pt x="375" y="246"/>
                    <a:pt x="372" y="242"/>
                  </a:cubicBezTo>
                  <a:cubicBezTo>
                    <a:pt x="369" y="239"/>
                    <a:pt x="364" y="237"/>
                    <a:pt x="362" y="245"/>
                  </a:cubicBezTo>
                  <a:cubicBezTo>
                    <a:pt x="361" y="252"/>
                    <a:pt x="356" y="248"/>
                    <a:pt x="354" y="250"/>
                  </a:cubicBezTo>
                  <a:cubicBezTo>
                    <a:pt x="352" y="253"/>
                    <a:pt x="356" y="255"/>
                    <a:pt x="361" y="255"/>
                  </a:cubicBezTo>
                  <a:cubicBezTo>
                    <a:pt x="366" y="255"/>
                    <a:pt x="370" y="260"/>
                    <a:pt x="367" y="260"/>
                  </a:cubicBezTo>
                  <a:cubicBezTo>
                    <a:pt x="365" y="260"/>
                    <a:pt x="366" y="263"/>
                    <a:pt x="364" y="262"/>
                  </a:cubicBezTo>
                  <a:cubicBezTo>
                    <a:pt x="361" y="261"/>
                    <a:pt x="358" y="262"/>
                    <a:pt x="360" y="264"/>
                  </a:cubicBezTo>
                  <a:cubicBezTo>
                    <a:pt x="362" y="266"/>
                    <a:pt x="359" y="267"/>
                    <a:pt x="360" y="270"/>
                  </a:cubicBezTo>
                  <a:cubicBezTo>
                    <a:pt x="360" y="272"/>
                    <a:pt x="356" y="270"/>
                    <a:pt x="352" y="269"/>
                  </a:cubicBezTo>
                  <a:cubicBezTo>
                    <a:pt x="348" y="269"/>
                    <a:pt x="341" y="270"/>
                    <a:pt x="335" y="271"/>
                  </a:cubicBezTo>
                  <a:cubicBezTo>
                    <a:pt x="330" y="273"/>
                    <a:pt x="324" y="271"/>
                    <a:pt x="322" y="268"/>
                  </a:cubicBezTo>
                  <a:cubicBezTo>
                    <a:pt x="320" y="266"/>
                    <a:pt x="317" y="266"/>
                    <a:pt x="313" y="266"/>
                  </a:cubicBezTo>
                  <a:cubicBezTo>
                    <a:pt x="309" y="266"/>
                    <a:pt x="311" y="263"/>
                    <a:pt x="306" y="262"/>
                  </a:cubicBezTo>
                  <a:cubicBezTo>
                    <a:pt x="301" y="262"/>
                    <a:pt x="302" y="258"/>
                    <a:pt x="301" y="256"/>
                  </a:cubicBezTo>
                  <a:cubicBezTo>
                    <a:pt x="301" y="253"/>
                    <a:pt x="291" y="254"/>
                    <a:pt x="288" y="256"/>
                  </a:cubicBezTo>
                  <a:cubicBezTo>
                    <a:pt x="284" y="259"/>
                    <a:pt x="277" y="258"/>
                    <a:pt x="275" y="262"/>
                  </a:cubicBezTo>
                  <a:cubicBezTo>
                    <a:pt x="273" y="266"/>
                    <a:pt x="277" y="265"/>
                    <a:pt x="279" y="265"/>
                  </a:cubicBezTo>
                  <a:cubicBezTo>
                    <a:pt x="282" y="265"/>
                    <a:pt x="282" y="262"/>
                    <a:pt x="287" y="263"/>
                  </a:cubicBezTo>
                  <a:cubicBezTo>
                    <a:pt x="292" y="263"/>
                    <a:pt x="296" y="257"/>
                    <a:pt x="298" y="259"/>
                  </a:cubicBezTo>
                  <a:cubicBezTo>
                    <a:pt x="300" y="262"/>
                    <a:pt x="289" y="266"/>
                    <a:pt x="284" y="267"/>
                  </a:cubicBezTo>
                  <a:cubicBezTo>
                    <a:pt x="279" y="267"/>
                    <a:pt x="280" y="271"/>
                    <a:pt x="285" y="278"/>
                  </a:cubicBezTo>
                  <a:cubicBezTo>
                    <a:pt x="290" y="285"/>
                    <a:pt x="283" y="281"/>
                    <a:pt x="283" y="285"/>
                  </a:cubicBezTo>
                  <a:cubicBezTo>
                    <a:pt x="283" y="288"/>
                    <a:pt x="274" y="284"/>
                    <a:pt x="278" y="282"/>
                  </a:cubicBezTo>
                  <a:cubicBezTo>
                    <a:pt x="281" y="281"/>
                    <a:pt x="280" y="278"/>
                    <a:pt x="277" y="276"/>
                  </a:cubicBezTo>
                  <a:cubicBezTo>
                    <a:pt x="274" y="273"/>
                    <a:pt x="272" y="276"/>
                    <a:pt x="273" y="273"/>
                  </a:cubicBezTo>
                  <a:cubicBezTo>
                    <a:pt x="273" y="271"/>
                    <a:pt x="270" y="273"/>
                    <a:pt x="267" y="271"/>
                  </a:cubicBezTo>
                  <a:cubicBezTo>
                    <a:pt x="264" y="269"/>
                    <a:pt x="263" y="267"/>
                    <a:pt x="260" y="269"/>
                  </a:cubicBezTo>
                  <a:cubicBezTo>
                    <a:pt x="256" y="271"/>
                    <a:pt x="252" y="271"/>
                    <a:pt x="244" y="272"/>
                  </a:cubicBezTo>
                  <a:cubicBezTo>
                    <a:pt x="236" y="273"/>
                    <a:pt x="222" y="273"/>
                    <a:pt x="219" y="270"/>
                  </a:cubicBezTo>
                  <a:cubicBezTo>
                    <a:pt x="217" y="268"/>
                    <a:pt x="226" y="263"/>
                    <a:pt x="229" y="264"/>
                  </a:cubicBezTo>
                  <a:cubicBezTo>
                    <a:pt x="231" y="264"/>
                    <a:pt x="230" y="261"/>
                    <a:pt x="226" y="257"/>
                  </a:cubicBezTo>
                  <a:cubicBezTo>
                    <a:pt x="221" y="254"/>
                    <a:pt x="212" y="252"/>
                    <a:pt x="212" y="254"/>
                  </a:cubicBezTo>
                  <a:cubicBezTo>
                    <a:pt x="212" y="256"/>
                    <a:pt x="207" y="254"/>
                    <a:pt x="200" y="253"/>
                  </a:cubicBezTo>
                  <a:cubicBezTo>
                    <a:pt x="193" y="252"/>
                    <a:pt x="192" y="249"/>
                    <a:pt x="187" y="249"/>
                  </a:cubicBezTo>
                  <a:cubicBezTo>
                    <a:pt x="183" y="249"/>
                    <a:pt x="176" y="247"/>
                    <a:pt x="171" y="243"/>
                  </a:cubicBezTo>
                  <a:cubicBezTo>
                    <a:pt x="166" y="239"/>
                    <a:pt x="153" y="240"/>
                    <a:pt x="152" y="244"/>
                  </a:cubicBezTo>
                  <a:cubicBezTo>
                    <a:pt x="150" y="248"/>
                    <a:pt x="146" y="248"/>
                    <a:pt x="142" y="248"/>
                  </a:cubicBezTo>
                  <a:cubicBezTo>
                    <a:pt x="138" y="248"/>
                    <a:pt x="144" y="243"/>
                    <a:pt x="142" y="242"/>
                  </a:cubicBezTo>
                  <a:cubicBezTo>
                    <a:pt x="141" y="241"/>
                    <a:pt x="143" y="236"/>
                    <a:pt x="140" y="236"/>
                  </a:cubicBezTo>
                  <a:cubicBezTo>
                    <a:pt x="137" y="235"/>
                    <a:pt x="134" y="248"/>
                    <a:pt x="128" y="248"/>
                  </a:cubicBezTo>
                  <a:cubicBezTo>
                    <a:pt x="123" y="247"/>
                    <a:pt x="120" y="234"/>
                    <a:pt x="116" y="231"/>
                  </a:cubicBezTo>
                  <a:cubicBezTo>
                    <a:pt x="111" y="228"/>
                    <a:pt x="107" y="227"/>
                    <a:pt x="111" y="232"/>
                  </a:cubicBezTo>
                  <a:cubicBezTo>
                    <a:pt x="114" y="237"/>
                    <a:pt x="107" y="234"/>
                    <a:pt x="108" y="237"/>
                  </a:cubicBezTo>
                  <a:cubicBezTo>
                    <a:pt x="108" y="241"/>
                    <a:pt x="101" y="245"/>
                    <a:pt x="101" y="243"/>
                  </a:cubicBezTo>
                  <a:cubicBezTo>
                    <a:pt x="102" y="241"/>
                    <a:pt x="98" y="239"/>
                    <a:pt x="93" y="244"/>
                  </a:cubicBezTo>
                  <a:cubicBezTo>
                    <a:pt x="89" y="249"/>
                    <a:pt x="86" y="248"/>
                    <a:pt x="85" y="247"/>
                  </a:cubicBezTo>
                  <a:cubicBezTo>
                    <a:pt x="85" y="245"/>
                    <a:pt x="72" y="251"/>
                    <a:pt x="72" y="254"/>
                  </a:cubicBezTo>
                  <a:cubicBezTo>
                    <a:pt x="73" y="256"/>
                    <a:pt x="70" y="258"/>
                    <a:pt x="66" y="257"/>
                  </a:cubicBezTo>
                  <a:cubicBezTo>
                    <a:pt x="63" y="257"/>
                    <a:pt x="66" y="254"/>
                    <a:pt x="69" y="253"/>
                  </a:cubicBezTo>
                  <a:cubicBezTo>
                    <a:pt x="72" y="251"/>
                    <a:pt x="80" y="244"/>
                    <a:pt x="85" y="243"/>
                  </a:cubicBezTo>
                  <a:cubicBezTo>
                    <a:pt x="89" y="243"/>
                    <a:pt x="98" y="239"/>
                    <a:pt x="98" y="237"/>
                  </a:cubicBezTo>
                  <a:cubicBezTo>
                    <a:pt x="98" y="235"/>
                    <a:pt x="94" y="237"/>
                    <a:pt x="91" y="236"/>
                  </a:cubicBezTo>
                  <a:cubicBezTo>
                    <a:pt x="88" y="236"/>
                    <a:pt x="83" y="239"/>
                    <a:pt x="77" y="241"/>
                  </a:cubicBezTo>
                  <a:cubicBezTo>
                    <a:pt x="72" y="243"/>
                    <a:pt x="67" y="243"/>
                    <a:pt x="68" y="246"/>
                  </a:cubicBezTo>
                  <a:cubicBezTo>
                    <a:pt x="70" y="249"/>
                    <a:pt x="63" y="245"/>
                    <a:pt x="62" y="247"/>
                  </a:cubicBezTo>
                  <a:cubicBezTo>
                    <a:pt x="61" y="249"/>
                    <a:pt x="58" y="247"/>
                    <a:pt x="60" y="246"/>
                  </a:cubicBezTo>
                  <a:cubicBezTo>
                    <a:pt x="62" y="245"/>
                    <a:pt x="56" y="243"/>
                    <a:pt x="56" y="244"/>
                  </a:cubicBezTo>
                  <a:cubicBezTo>
                    <a:pt x="56" y="245"/>
                    <a:pt x="55" y="247"/>
                    <a:pt x="50" y="247"/>
                  </a:cubicBezTo>
                  <a:cubicBezTo>
                    <a:pt x="46" y="247"/>
                    <a:pt x="41" y="250"/>
                    <a:pt x="44" y="253"/>
                  </a:cubicBezTo>
                  <a:cubicBezTo>
                    <a:pt x="47" y="255"/>
                    <a:pt x="49" y="256"/>
                    <a:pt x="48" y="257"/>
                  </a:cubicBezTo>
                  <a:cubicBezTo>
                    <a:pt x="46" y="259"/>
                    <a:pt x="41" y="253"/>
                    <a:pt x="35" y="254"/>
                  </a:cubicBezTo>
                  <a:cubicBezTo>
                    <a:pt x="28" y="255"/>
                    <a:pt x="15" y="247"/>
                    <a:pt x="15" y="245"/>
                  </a:cubicBezTo>
                  <a:cubicBezTo>
                    <a:pt x="15" y="243"/>
                    <a:pt x="6" y="244"/>
                    <a:pt x="0" y="244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373"/>
                    <a:pt x="3" y="375"/>
                    <a:pt x="4" y="374"/>
                  </a:cubicBezTo>
                  <a:cubicBezTo>
                    <a:pt x="5" y="372"/>
                    <a:pt x="8" y="374"/>
                    <a:pt x="12" y="372"/>
                  </a:cubicBezTo>
                  <a:cubicBezTo>
                    <a:pt x="16" y="370"/>
                    <a:pt x="18" y="374"/>
                    <a:pt x="18" y="376"/>
                  </a:cubicBezTo>
                  <a:cubicBezTo>
                    <a:pt x="18" y="378"/>
                    <a:pt x="24" y="382"/>
                    <a:pt x="26" y="385"/>
                  </a:cubicBezTo>
                  <a:cubicBezTo>
                    <a:pt x="29" y="388"/>
                    <a:pt x="30" y="391"/>
                    <a:pt x="33" y="389"/>
                  </a:cubicBezTo>
                  <a:cubicBezTo>
                    <a:pt x="35" y="387"/>
                    <a:pt x="40" y="386"/>
                    <a:pt x="40" y="383"/>
                  </a:cubicBezTo>
                  <a:cubicBezTo>
                    <a:pt x="40" y="380"/>
                    <a:pt x="52" y="379"/>
                    <a:pt x="52" y="384"/>
                  </a:cubicBezTo>
                  <a:cubicBezTo>
                    <a:pt x="52" y="388"/>
                    <a:pt x="63" y="393"/>
                    <a:pt x="70" y="404"/>
                  </a:cubicBezTo>
                  <a:cubicBezTo>
                    <a:pt x="76" y="416"/>
                    <a:pt x="75" y="418"/>
                    <a:pt x="85" y="422"/>
                  </a:cubicBezTo>
                  <a:cubicBezTo>
                    <a:pt x="94" y="426"/>
                    <a:pt x="94" y="428"/>
                    <a:pt x="93" y="431"/>
                  </a:cubicBezTo>
                  <a:cubicBezTo>
                    <a:pt x="92" y="434"/>
                    <a:pt x="99" y="436"/>
                    <a:pt x="95" y="439"/>
                  </a:cubicBezTo>
                  <a:cubicBezTo>
                    <a:pt x="93" y="440"/>
                    <a:pt x="91" y="441"/>
                    <a:pt x="89" y="443"/>
                  </a:cubicBezTo>
                  <a:cubicBezTo>
                    <a:pt x="89" y="444"/>
                    <a:pt x="91" y="445"/>
                    <a:pt x="92" y="447"/>
                  </a:cubicBezTo>
                  <a:cubicBezTo>
                    <a:pt x="95" y="449"/>
                    <a:pt x="88" y="449"/>
                    <a:pt x="90" y="450"/>
                  </a:cubicBezTo>
                  <a:cubicBezTo>
                    <a:pt x="92" y="452"/>
                    <a:pt x="90" y="455"/>
                    <a:pt x="92" y="457"/>
                  </a:cubicBezTo>
                  <a:cubicBezTo>
                    <a:pt x="94" y="459"/>
                    <a:pt x="97" y="458"/>
                    <a:pt x="99" y="456"/>
                  </a:cubicBezTo>
                  <a:cubicBezTo>
                    <a:pt x="101" y="455"/>
                    <a:pt x="103" y="458"/>
                    <a:pt x="101" y="461"/>
                  </a:cubicBezTo>
                  <a:cubicBezTo>
                    <a:pt x="99" y="464"/>
                    <a:pt x="103" y="466"/>
                    <a:pt x="104" y="464"/>
                  </a:cubicBezTo>
                  <a:cubicBezTo>
                    <a:pt x="106" y="462"/>
                    <a:pt x="110" y="467"/>
                    <a:pt x="111" y="468"/>
                  </a:cubicBezTo>
                  <a:cubicBezTo>
                    <a:pt x="113" y="469"/>
                    <a:pt x="115" y="472"/>
                    <a:pt x="112" y="472"/>
                  </a:cubicBezTo>
                  <a:cubicBezTo>
                    <a:pt x="109" y="472"/>
                    <a:pt x="109" y="477"/>
                    <a:pt x="111" y="477"/>
                  </a:cubicBezTo>
                  <a:cubicBezTo>
                    <a:pt x="114" y="477"/>
                    <a:pt x="113" y="480"/>
                    <a:pt x="113" y="482"/>
                  </a:cubicBezTo>
                  <a:cubicBezTo>
                    <a:pt x="113" y="483"/>
                    <a:pt x="120" y="486"/>
                    <a:pt x="122" y="485"/>
                  </a:cubicBezTo>
                  <a:cubicBezTo>
                    <a:pt x="125" y="484"/>
                    <a:pt x="127" y="486"/>
                    <a:pt x="128" y="489"/>
                  </a:cubicBezTo>
                  <a:cubicBezTo>
                    <a:pt x="129" y="491"/>
                    <a:pt x="134" y="492"/>
                    <a:pt x="135" y="491"/>
                  </a:cubicBezTo>
                  <a:cubicBezTo>
                    <a:pt x="137" y="489"/>
                    <a:pt x="138" y="493"/>
                    <a:pt x="139" y="496"/>
                  </a:cubicBezTo>
                  <a:cubicBezTo>
                    <a:pt x="139" y="498"/>
                    <a:pt x="143" y="497"/>
                    <a:pt x="145" y="497"/>
                  </a:cubicBezTo>
                  <a:cubicBezTo>
                    <a:pt x="147" y="497"/>
                    <a:pt x="148" y="500"/>
                    <a:pt x="150" y="499"/>
                  </a:cubicBezTo>
                  <a:cubicBezTo>
                    <a:pt x="153" y="498"/>
                    <a:pt x="154" y="504"/>
                    <a:pt x="156" y="507"/>
                  </a:cubicBezTo>
                  <a:cubicBezTo>
                    <a:pt x="388" y="506"/>
                    <a:pt x="388" y="506"/>
                    <a:pt x="388" y="506"/>
                  </a:cubicBezTo>
                  <a:cubicBezTo>
                    <a:pt x="388" y="506"/>
                    <a:pt x="389" y="500"/>
                    <a:pt x="391" y="502"/>
                  </a:cubicBezTo>
                  <a:cubicBezTo>
                    <a:pt x="394" y="504"/>
                    <a:pt x="392" y="507"/>
                    <a:pt x="395" y="509"/>
                  </a:cubicBezTo>
                  <a:cubicBezTo>
                    <a:pt x="398" y="510"/>
                    <a:pt x="400" y="512"/>
                    <a:pt x="402" y="511"/>
                  </a:cubicBezTo>
                  <a:cubicBezTo>
                    <a:pt x="404" y="510"/>
                    <a:pt x="407" y="508"/>
                    <a:pt x="410" y="511"/>
                  </a:cubicBezTo>
                  <a:cubicBezTo>
                    <a:pt x="413" y="515"/>
                    <a:pt x="415" y="512"/>
                    <a:pt x="417" y="514"/>
                  </a:cubicBezTo>
                  <a:cubicBezTo>
                    <a:pt x="419" y="516"/>
                    <a:pt x="422" y="518"/>
                    <a:pt x="424" y="515"/>
                  </a:cubicBezTo>
                  <a:cubicBezTo>
                    <a:pt x="426" y="513"/>
                    <a:pt x="433" y="516"/>
                    <a:pt x="436" y="517"/>
                  </a:cubicBezTo>
                  <a:cubicBezTo>
                    <a:pt x="440" y="514"/>
                    <a:pt x="443" y="507"/>
                    <a:pt x="447" y="507"/>
                  </a:cubicBezTo>
                  <a:cubicBezTo>
                    <a:pt x="452" y="507"/>
                    <a:pt x="464" y="508"/>
                    <a:pt x="465" y="514"/>
                  </a:cubicBezTo>
                  <a:cubicBezTo>
                    <a:pt x="466" y="520"/>
                    <a:pt x="473" y="515"/>
                    <a:pt x="474" y="520"/>
                  </a:cubicBezTo>
                  <a:cubicBezTo>
                    <a:pt x="475" y="526"/>
                    <a:pt x="479" y="530"/>
                    <a:pt x="479" y="532"/>
                  </a:cubicBezTo>
                  <a:cubicBezTo>
                    <a:pt x="480" y="533"/>
                    <a:pt x="482" y="534"/>
                    <a:pt x="483" y="536"/>
                  </a:cubicBezTo>
                  <a:cubicBezTo>
                    <a:pt x="486" y="535"/>
                    <a:pt x="492" y="536"/>
                    <a:pt x="496" y="537"/>
                  </a:cubicBezTo>
                  <a:cubicBezTo>
                    <a:pt x="502" y="539"/>
                    <a:pt x="509" y="535"/>
                    <a:pt x="512" y="541"/>
                  </a:cubicBezTo>
                  <a:cubicBezTo>
                    <a:pt x="515" y="548"/>
                    <a:pt x="521" y="553"/>
                    <a:pt x="515" y="553"/>
                  </a:cubicBezTo>
                  <a:cubicBezTo>
                    <a:pt x="510" y="553"/>
                    <a:pt x="504" y="547"/>
                    <a:pt x="504" y="550"/>
                  </a:cubicBezTo>
                  <a:cubicBezTo>
                    <a:pt x="505" y="554"/>
                    <a:pt x="502" y="552"/>
                    <a:pt x="502" y="558"/>
                  </a:cubicBezTo>
                  <a:cubicBezTo>
                    <a:pt x="502" y="563"/>
                    <a:pt x="498" y="571"/>
                    <a:pt x="496" y="571"/>
                  </a:cubicBezTo>
                  <a:cubicBezTo>
                    <a:pt x="495" y="571"/>
                    <a:pt x="495" y="571"/>
                    <a:pt x="495" y="571"/>
                  </a:cubicBezTo>
                  <a:cubicBezTo>
                    <a:pt x="495" y="573"/>
                    <a:pt x="495" y="576"/>
                    <a:pt x="497" y="577"/>
                  </a:cubicBezTo>
                  <a:cubicBezTo>
                    <a:pt x="500" y="575"/>
                    <a:pt x="504" y="572"/>
                    <a:pt x="507" y="572"/>
                  </a:cubicBezTo>
                  <a:cubicBezTo>
                    <a:pt x="513" y="572"/>
                    <a:pt x="514" y="576"/>
                    <a:pt x="518" y="573"/>
                  </a:cubicBezTo>
                  <a:cubicBezTo>
                    <a:pt x="522" y="571"/>
                    <a:pt x="522" y="569"/>
                    <a:pt x="523" y="571"/>
                  </a:cubicBezTo>
                  <a:cubicBezTo>
                    <a:pt x="523" y="572"/>
                    <a:pt x="523" y="572"/>
                    <a:pt x="523" y="572"/>
                  </a:cubicBezTo>
                  <a:cubicBezTo>
                    <a:pt x="524" y="571"/>
                    <a:pt x="525" y="571"/>
                    <a:pt x="526" y="570"/>
                  </a:cubicBezTo>
                  <a:cubicBezTo>
                    <a:pt x="526" y="569"/>
                    <a:pt x="525" y="568"/>
                    <a:pt x="525" y="567"/>
                  </a:cubicBezTo>
                  <a:cubicBezTo>
                    <a:pt x="521" y="567"/>
                    <a:pt x="520" y="568"/>
                    <a:pt x="519" y="565"/>
                  </a:cubicBezTo>
                  <a:cubicBezTo>
                    <a:pt x="518" y="561"/>
                    <a:pt x="530" y="557"/>
                    <a:pt x="536" y="558"/>
                  </a:cubicBezTo>
                  <a:cubicBezTo>
                    <a:pt x="542" y="559"/>
                    <a:pt x="546" y="555"/>
                    <a:pt x="548" y="557"/>
                  </a:cubicBezTo>
                  <a:cubicBezTo>
                    <a:pt x="551" y="554"/>
                    <a:pt x="558" y="549"/>
                    <a:pt x="559" y="549"/>
                  </a:cubicBezTo>
                  <a:cubicBezTo>
                    <a:pt x="561" y="549"/>
                    <a:pt x="588" y="549"/>
                    <a:pt x="588" y="549"/>
                  </a:cubicBezTo>
                  <a:cubicBezTo>
                    <a:pt x="588" y="549"/>
                    <a:pt x="597" y="543"/>
                    <a:pt x="599" y="538"/>
                  </a:cubicBezTo>
                  <a:cubicBezTo>
                    <a:pt x="600" y="532"/>
                    <a:pt x="606" y="520"/>
                    <a:pt x="609" y="523"/>
                  </a:cubicBezTo>
                  <a:cubicBezTo>
                    <a:pt x="613" y="525"/>
                    <a:pt x="620" y="523"/>
                    <a:pt x="620" y="526"/>
                  </a:cubicBezTo>
                  <a:cubicBezTo>
                    <a:pt x="621" y="528"/>
                    <a:pt x="618" y="537"/>
                    <a:pt x="628" y="549"/>
                  </a:cubicBezTo>
                  <a:cubicBezTo>
                    <a:pt x="631" y="547"/>
                    <a:pt x="634" y="546"/>
                    <a:pt x="636" y="546"/>
                  </a:cubicBezTo>
                  <a:cubicBezTo>
                    <a:pt x="640" y="546"/>
                    <a:pt x="645" y="541"/>
                    <a:pt x="646" y="539"/>
                  </a:cubicBezTo>
                  <a:cubicBezTo>
                    <a:pt x="648" y="536"/>
                    <a:pt x="650" y="541"/>
                    <a:pt x="647" y="542"/>
                  </a:cubicBezTo>
                  <a:cubicBezTo>
                    <a:pt x="644" y="543"/>
                    <a:pt x="649" y="545"/>
                    <a:pt x="654" y="545"/>
                  </a:cubicBezTo>
                  <a:cubicBezTo>
                    <a:pt x="660" y="545"/>
                    <a:pt x="652" y="547"/>
                    <a:pt x="648" y="547"/>
                  </a:cubicBezTo>
                  <a:cubicBezTo>
                    <a:pt x="644" y="547"/>
                    <a:pt x="643" y="547"/>
                    <a:pt x="637" y="552"/>
                  </a:cubicBezTo>
                  <a:cubicBezTo>
                    <a:pt x="632" y="558"/>
                    <a:pt x="633" y="559"/>
                    <a:pt x="636" y="562"/>
                  </a:cubicBezTo>
                  <a:cubicBezTo>
                    <a:pt x="639" y="564"/>
                    <a:pt x="643" y="563"/>
                    <a:pt x="647" y="560"/>
                  </a:cubicBezTo>
                  <a:cubicBezTo>
                    <a:pt x="651" y="556"/>
                    <a:pt x="651" y="553"/>
                    <a:pt x="655" y="553"/>
                  </a:cubicBezTo>
                  <a:cubicBezTo>
                    <a:pt x="659" y="553"/>
                    <a:pt x="670" y="549"/>
                    <a:pt x="675" y="548"/>
                  </a:cubicBezTo>
                  <a:cubicBezTo>
                    <a:pt x="679" y="546"/>
                    <a:pt x="676" y="545"/>
                    <a:pt x="676" y="543"/>
                  </a:cubicBezTo>
                  <a:cubicBezTo>
                    <a:pt x="676" y="541"/>
                    <a:pt x="685" y="541"/>
                    <a:pt x="688" y="539"/>
                  </a:cubicBezTo>
                  <a:cubicBezTo>
                    <a:pt x="691" y="537"/>
                    <a:pt x="687" y="535"/>
                    <a:pt x="685" y="536"/>
                  </a:cubicBezTo>
                  <a:close/>
                  <a:moveTo>
                    <a:pt x="199" y="294"/>
                  </a:moveTo>
                  <a:cubicBezTo>
                    <a:pt x="194" y="300"/>
                    <a:pt x="192" y="301"/>
                    <a:pt x="187" y="300"/>
                  </a:cubicBezTo>
                  <a:cubicBezTo>
                    <a:pt x="182" y="299"/>
                    <a:pt x="179" y="302"/>
                    <a:pt x="181" y="303"/>
                  </a:cubicBezTo>
                  <a:cubicBezTo>
                    <a:pt x="184" y="305"/>
                    <a:pt x="184" y="307"/>
                    <a:pt x="179" y="308"/>
                  </a:cubicBezTo>
                  <a:cubicBezTo>
                    <a:pt x="174" y="309"/>
                    <a:pt x="170" y="313"/>
                    <a:pt x="168" y="312"/>
                  </a:cubicBezTo>
                  <a:cubicBezTo>
                    <a:pt x="166" y="312"/>
                    <a:pt x="177" y="304"/>
                    <a:pt x="174" y="302"/>
                  </a:cubicBezTo>
                  <a:cubicBezTo>
                    <a:pt x="171" y="300"/>
                    <a:pt x="164" y="306"/>
                    <a:pt x="164" y="308"/>
                  </a:cubicBezTo>
                  <a:cubicBezTo>
                    <a:pt x="164" y="311"/>
                    <a:pt x="159" y="311"/>
                    <a:pt x="157" y="311"/>
                  </a:cubicBezTo>
                  <a:cubicBezTo>
                    <a:pt x="154" y="311"/>
                    <a:pt x="150" y="308"/>
                    <a:pt x="153" y="308"/>
                  </a:cubicBezTo>
                  <a:cubicBezTo>
                    <a:pt x="156" y="307"/>
                    <a:pt x="154" y="304"/>
                    <a:pt x="158" y="303"/>
                  </a:cubicBezTo>
                  <a:cubicBezTo>
                    <a:pt x="162" y="301"/>
                    <a:pt x="157" y="299"/>
                    <a:pt x="158" y="297"/>
                  </a:cubicBezTo>
                  <a:cubicBezTo>
                    <a:pt x="159" y="296"/>
                    <a:pt x="167" y="299"/>
                    <a:pt x="167" y="296"/>
                  </a:cubicBezTo>
                  <a:cubicBezTo>
                    <a:pt x="167" y="293"/>
                    <a:pt x="159" y="291"/>
                    <a:pt x="157" y="292"/>
                  </a:cubicBezTo>
                  <a:cubicBezTo>
                    <a:pt x="154" y="294"/>
                    <a:pt x="148" y="298"/>
                    <a:pt x="140" y="295"/>
                  </a:cubicBezTo>
                  <a:cubicBezTo>
                    <a:pt x="138" y="294"/>
                    <a:pt x="159" y="292"/>
                    <a:pt x="163" y="288"/>
                  </a:cubicBezTo>
                  <a:cubicBezTo>
                    <a:pt x="166" y="285"/>
                    <a:pt x="182" y="281"/>
                    <a:pt x="184" y="284"/>
                  </a:cubicBezTo>
                  <a:cubicBezTo>
                    <a:pt x="185" y="287"/>
                    <a:pt x="175" y="289"/>
                    <a:pt x="180" y="292"/>
                  </a:cubicBezTo>
                  <a:cubicBezTo>
                    <a:pt x="184" y="295"/>
                    <a:pt x="192" y="293"/>
                    <a:pt x="194" y="290"/>
                  </a:cubicBezTo>
                  <a:cubicBezTo>
                    <a:pt x="196" y="287"/>
                    <a:pt x="203" y="288"/>
                    <a:pt x="199" y="294"/>
                  </a:cubicBezTo>
                  <a:close/>
                  <a:moveTo>
                    <a:pt x="246" y="354"/>
                  </a:moveTo>
                  <a:cubicBezTo>
                    <a:pt x="240" y="359"/>
                    <a:pt x="240" y="357"/>
                    <a:pt x="235" y="358"/>
                  </a:cubicBezTo>
                  <a:cubicBezTo>
                    <a:pt x="230" y="359"/>
                    <a:pt x="234" y="364"/>
                    <a:pt x="228" y="365"/>
                  </a:cubicBezTo>
                  <a:cubicBezTo>
                    <a:pt x="222" y="365"/>
                    <a:pt x="207" y="366"/>
                    <a:pt x="205" y="362"/>
                  </a:cubicBezTo>
                  <a:cubicBezTo>
                    <a:pt x="205" y="361"/>
                    <a:pt x="213" y="362"/>
                    <a:pt x="214" y="360"/>
                  </a:cubicBezTo>
                  <a:cubicBezTo>
                    <a:pt x="215" y="357"/>
                    <a:pt x="217" y="353"/>
                    <a:pt x="221" y="353"/>
                  </a:cubicBezTo>
                  <a:cubicBezTo>
                    <a:pt x="224" y="353"/>
                    <a:pt x="224" y="348"/>
                    <a:pt x="218" y="345"/>
                  </a:cubicBezTo>
                  <a:cubicBezTo>
                    <a:pt x="212" y="342"/>
                    <a:pt x="227" y="340"/>
                    <a:pt x="230" y="345"/>
                  </a:cubicBezTo>
                  <a:cubicBezTo>
                    <a:pt x="234" y="350"/>
                    <a:pt x="240" y="353"/>
                    <a:pt x="243" y="350"/>
                  </a:cubicBezTo>
                  <a:cubicBezTo>
                    <a:pt x="246" y="346"/>
                    <a:pt x="266" y="337"/>
                    <a:pt x="266" y="341"/>
                  </a:cubicBezTo>
                  <a:cubicBezTo>
                    <a:pt x="266" y="346"/>
                    <a:pt x="252" y="349"/>
                    <a:pt x="246" y="354"/>
                  </a:cubicBezTo>
                  <a:close/>
                  <a:moveTo>
                    <a:pt x="376" y="489"/>
                  </a:moveTo>
                  <a:cubicBezTo>
                    <a:pt x="372" y="490"/>
                    <a:pt x="376" y="479"/>
                    <a:pt x="369" y="475"/>
                  </a:cubicBezTo>
                  <a:cubicBezTo>
                    <a:pt x="360" y="470"/>
                    <a:pt x="356" y="461"/>
                    <a:pt x="356" y="456"/>
                  </a:cubicBezTo>
                  <a:cubicBezTo>
                    <a:pt x="356" y="451"/>
                    <a:pt x="363" y="449"/>
                    <a:pt x="366" y="453"/>
                  </a:cubicBezTo>
                  <a:cubicBezTo>
                    <a:pt x="369" y="456"/>
                    <a:pt x="374" y="472"/>
                    <a:pt x="376" y="476"/>
                  </a:cubicBezTo>
                  <a:cubicBezTo>
                    <a:pt x="379" y="481"/>
                    <a:pt x="379" y="489"/>
                    <a:pt x="376" y="489"/>
                  </a:cubicBez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2" name="Freeform 129"/>
            <p:cNvSpPr>
              <a:spLocks noEditPoints="1"/>
            </p:cNvSpPr>
            <p:nvPr/>
          </p:nvSpPr>
          <p:spPr bwMode="auto">
            <a:xfrm>
              <a:off x="1164286" y="2961527"/>
              <a:ext cx="1496568" cy="1105885"/>
            </a:xfrm>
            <a:custGeom>
              <a:avLst/>
              <a:gdLst>
                <a:gd name="T0" fmla="*/ 262 w 857"/>
                <a:gd name="T1" fmla="*/ 171 h 581"/>
                <a:gd name="T2" fmla="*/ 229 w 857"/>
                <a:gd name="T3" fmla="*/ 26 h 581"/>
                <a:gd name="T4" fmla="*/ 139 w 857"/>
                <a:gd name="T5" fmla="*/ 15 h 581"/>
                <a:gd name="T6" fmla="*/ 101 w 857"/>
                <a:gd name="T7" fmla="*/ 7 h 581"/>
                <a:gd name="T8" fmla="*/ 70 w 857"/>
                <a:gd name="T9" fmla="*/ 15 h 581"/>
                <a:gd name="T10" fmla="*/ 14 w 857"/>
                <a:gd name="T11" fmla="*/ 44 h 581"/>
                <a:gd name="T12" fmla="*/ 53 w 857"/>
                <a:gd name="T13" fmla="*/ 77 h 581"/>
                <a:gd name="T14" fmla="*/ 13 w 857"/>
                <a:gd name="T15" fmla="*/ 79 h 581"/>
                <a:gd name="T16" fmla="*/ 44 w 857"/>
                <a:gd name="T17" fmla="*/ 101 h 581"/>
                <a:gd name="T18" fmla="*/ 32 w 857"/>
                <a:gd name="T19" fmla="*/ 118 h 581"/>
                <a:gd name="T20" fmla="*/ 34 w 857"/>
                <a:gd name="T21" fmla="*/ 163 h 581"/>
                <a:gd name="T22" fmla="*/ 72 w 857"/>
                <a:gd name="T23" fmla="*/ 176 h 581"/>
                <a:gd name="T24" fmla="*/ 76 w 857"/>
                <a:gd name="T25" fmla="*/ 200 h 581"/>
                <a:gd name="T26" fmla="*/ 63 w 857"/>
                <a:gd name="T27" fmla="*/ 214 h 581"/>
                <a:gd name="T28" fmla="*/ 110 w 857"/>
                <a:gd name="T29" fmla="*/ 186 h 581"/>
                <a:gd name="T30" fmla="*/ 129 w 857"/>
                <a:gd name="T31" fmla="*/ 159 h 581"/>
                <a:gd name="T32" fmla="*/ 143 w 857"/>
                <a:gd name="T33" fmla="*/ 150 h 581"/>
                <a:gd name="T34" fmla="*/ 169 w 857"/>
                <a:gd name="T35" fmla="*/ 160 h 581"/>
                <a:gd name="T36" fmla="*/ 186 w 857"/>
                <a:gd name="T37" fmla="*/ 150 h 581"/>
                <a:gd name="T38" fmla="*/ 206 w 857"/>
                <a:gd name="T39" fmla="*/ 159 h 581"/>
                <a:gd name="T40" fmla="*/ 254 w 857"/>
                <a:gd name="T41" fmla="*/ 173 h 581"/>
                <a:gd name="T42" fmla="*/ 281 w 857"/>
                <a:gd name="T43" fmla="*/ 185 h 581"/>
                <a:gd name="T44" fmla="*/ 281 w 857"/>
                <a:gd name="T45" fmla="*/ 195 h 581"/>
                <a:gd name="T46" fmla="*/ 291 w 857"/>
                <a:gd name="T47" fmla="*/ 196 h 581"/>
                <a:gd name="T48" fmla="*/ 300 w 857"/>
                <a:gd name="T49" fmla="*/ 204 h 581"/>
                <a:gd name="T50" fmla="*/ 296 w 857"/>
                <a:gd name="T51" fmla="*/ 224 h 581"/>
                <a:gd name="T52" fmla="*/ 314 w 857"/>
                <a:gd name="T53" fmla="*/ 223 h 581"/>
                <a:gd name="T54" fmla="*/ 11 w 857"/>
                <a:gd name="T55" fmla="*/ 233 h 581"/>
                <a:gd name="T56" fmla="*/ 133 w 857"/>
                <a:gd name="T57" fmla="*/ 179 h 581"/>
                <a:gd name="T58" fmla="*/ 132 w 857"/>
                <a:gd name="T59" fmla="*/ 191 h 581"/>
                <a:gd name="T60" fmla="*/ 19 w 857"/>
                <a:gd name="T61" fmla="*/ 163 h 581"/>
                <a:gd name="T62" fmla="*/ 105 w 857"/>
                <a:gd name="T63" fmla="*/ 569 h 581"/>
                <a:gd name="T64" fmla="*/ 70 w 857"/>
                <a:gd name="T65" fmla="*/ 552 h 581"/>
                <a:gd name="T66" fmla="*/ 828 w 857"/>
                <a:gd name="T67" fmla="*/ 320 h 581"/>
                <a:gd name="T68" fmla="*/ 754 w 857"/>
                <a:gd name="T69" fmla="*/ 349 h 581"/>
                <a:gd name="T70" fmla="*/ 726 w 857"/>
                <a:gd name="T71" fmla="*/ 359 h 581"/>
                <a:gd name="T72" fmla="*/ 694 w 857"/>
                <a:gd name="T73" fmla="*/ 333 h 581"/>
                <a:gd name="T74" fmla="*/ 711 w 857"/>
                <a:gd name="T75" fmla="*/ 319 h 581"/>
                <a:gd name="T76" fmla="*/ 677 w 857"/>
                <a:gd name="T77" fmla="*/ 310 h 581"/>
                <a:gd name="T78" fmla="*/ 653 w 857"/>
                <a:gd name="T79" fmla="*/ 297 h 581"/>
                <a:gd name="T80" fmla="*/ 617 w 857"/>
                <a:gd name="T81" fmla="*/ 288 h 581"/>
                <a:gd name="T82" fmla="*/ 383 w 857"/>
                <a:gd name="T83" fmla="*/ 298 h 581"/>
                <a:gd name="T84" fmla="*/ 376 w 857"/>
                <a:gd name="T85" fmla="*/ 317 h 581"/>
                <a:gd name="T86" fmla="*/ 377 w 857"/>
                <a:gd name="T87" fmla="*/ 395 h 581"/>
                <a:gd name="T88" fmla="*/ 405 w 857"/>
                <a:gd name="T89" fmla="*/ 436 h 581"/>
                <a:gd name="T90" fmla="*/ 461 w 857"/>
                <a:gd name="T91" fmla="*/ 458 h 581"/>
                <a:gd name="T92" fmla="*/ 538 w 857"/>
                <a:gd name="T93" fmla="*/ 477 h 581"/>
                <a:gd name="T94" fmla="*/ 582 w 857"/>
                <a:gd name="T95" fmla="*/ 506 h 581"/>
                <a:gd name="T96" fmla="*/ 606 w 857"/>
                <a:gd name="T97" fmla="*/ 493 h 581"/>
                <a:gd name="T98" fmla="*/ 637 w 857"/>
                <a:gd name="T99" fmla="*/ 480 h 581"/>
                <a:gd name="T100" fmla="*/ 666 w 857"/>
                <a:gd name="T101" fmla="*/ 483 h 581"/>
                <a:gd name="T102" fmla="*/ 700 w 857"/>
                <a:gd name="T103" fmla="*/ 480 h 581"/>
                <a:gd name="T104" fmla="*/ 729 w 857"/>
                <a:gd name="T105" fmla="*/ 514 h 581"/>
                <a:gd name="T106" fmla="*/ 733 w 857"/>
                <a:gd name="T107" fmla="*/ 471 h 581"/>
                <a:gd name="T108" fmla="*/ 772 w 857"/>
                <a:gd name="T109" fmla="*/ 429 h 581"/>
                <a:gd name="T110" fmla="*/ 776 w 857"/>
                <a:gd name="T111" fmla="*/ 409 h 581"/>
                <a:gd name="T112" fmla="*/ 780 w 857"/>
                <a:gd name="T113" fmla="*/ 406 h 581"/>
                <a:gd name="T114" fmla="*/ 800 w 857"/>
                <a:gd name="T115" fmla="*/ 376 h 581"/>
                <a:gd name="T116" fmla="*/ 822 w 857"/>
                <a:gd name="T117" fmla="*/ 358 h 581"/>
                <a:gd name="T118" fmla="*/ 857 w 857"/>
                <a:gd name="T119" fmla="*/ 331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7" h="581">
                  <a:moveTo>
                    <a:pt x="322" y="213"/>
                  </a:moveTo>
                  <a:cubicBezTo>
                    <a:pt x="323" y="210"/>
                    <a:pt x="323" y="208"/>
                    <a:pt x="314" y="204"/>
                  </a:cubicBezTo>
                  <a:cubicBezTo>
                    <a:pt x="304" y="200"/>
                    <a:pt x="305" y="198"/>
                    <a:pt x="299" y="186"/>
                  </a:cubicBezTo>
                  <a:cubicBezTo>
                    <a:pt x="292" y="175"/>
                    <a:pt x="281" y="170"/>
                    <a:pt x="281" y="166"/>
                  </a:cubicBezTo>
                  <a:cubicBezTo>
                    <a:pt x="281" y="161"/>
                    <a:pt x="269" y="162"/>
                    <a:pt x="269" y="165"/>
                  </a:cubicBezTo>
                  <a:cubicBezTo>
                    <a:pt x="269" y="168"/>
                    <a:pt x="264" y="169"/>
                    <a:pt x="262" y="171"/>
                  </a:cubicBezTo>
                  <a:cubicBezTo>
                    <a:pt x="259" y="173"/>
                    <a:pt x="258" y="170"/>
                    <a:pt x="255" y="167"/>
                  </a:cubicBezTo>
                  <a:cubicBezTo>
                    <a:pt x="253" y="164"/>
                    <a:pt x="247" y="160"/>
                    <a:pt x="247" y="158"/>
                  </a:cubicBezTo>
                  <a:cubicBezTo>
                    <a:pt x="247" y="156"/>
                    <a:pt x="245" y="152"/>
                    <a:pt x="241" y="154"/>
                  </a:cubicBezTo>
                  <a:cubicBezTo>
                    <a:pt x="237" y="156"/>
                    <a:pt x="234" y="154"/>
                    <a:pt x="233" y="156"/>
                  </a:cubicBezTo>
                  <a:cubicBezTo>
                    <a:pt x="232" y="157"/>
                    <a:pt x="229" y="155"/>
                    <a:pt x="229" y="155"/>
                  </a:cubicBezTo>
                  <a:cubicBezTo>
                    <a:pt x="229" y="26"/>
                    <a:pt x="229" y="26"/>
                    <a:pt x="229" y="26"/>
                  </a:cubicBezTo>
                  <a:cubicBezTo>
                    <a:pt x="227" y="25"/>
                    <a:pt x="226" y="25"/>
                    <a:pt x="225" y="25"/>
                  </a:cubicBezTo>
                  <a:cubicBezTo>
                    <a:pt x="219" y="23"/>
                    <a:pt x="211" y="19"/>
                    <a:pt x="207" y="20"/>
                  </a:cubicBezTo>
                  <a:cubicBezTo>
                    <a:pt x="203" y="21"/>
                    <a:pt x="194" y="22"/>
                    <a:pt x="191" y="21"/>
                  </a:cubicBezTo>
                  <a:cubicBezTo>
                    <a:pt x="188" y="19"/>
                    <a:pt x="184" y="18"/>
                    <a:pt x="178" y="19"/>
                  </a:cubicBezTo>
                  <a:cubicBezTo>
                    <a:pt x="172" y="20"/>
                    <a:pt x="168" y="15"/>
                    <a:pt x="160" y="13"/>
                  </a:cubicBezTo>
                  <a:cubicBezTo>
                    <a:pt x="152" y="12"/>
                    <a:pt x="141" y="14"/>
                    <a:pt x="139" y="15"/>
                  </a:cubicBezTo>
                  <a:cubicBezTo>
                    <a:pt x="136" y="16"/>
                    <a:pt x="137" y="12"/>
                    <a:pt x="133" y="13"/>
                  </a:cubicBezTo>
                  <a:cubicBezTo>
                    <a:pt x="130" y="13"/>
                    <a:pt x="132" y="11"/>
                    <a:pt x="131" y="8"/>
                  </a:cubicBezTo>
                  <a:cubicBezTo>
                    <a:pt x="129" y="5"/>
                    <a:pt x="119" y="8"/>
                    <a:pt x="116" y="8"/>
                  </a:cubicBezTo>
                  <a:cubicBezTo>
                    <a:pt x="113" y="9"/>
                    <a:pt x="112" y="7"/>
                    <a:pt x="112" y="5"/>
                  </a:cubicBezTo>
                  <a:cubicBezTo>
                    <a:pt x="112" y="3"/>
                    <a:pt x="109" y="4"/>
                    <a:pt x="108" y="6"/>
                  </a:cubicBezTo>
                  <a:cubicBezTo>
                    <a:pt x="106" y="8"/>
                    <a:pt x="103" y="9"/>
                    <a:pt x="101" y="7"/>
                  </a:cubicBezTo>
                  <a:cubicBezTo>
                    <a:pt x="100" y="6"/>
                    <a:pt x="104" y="5"/>
                    <a:pt x="104" y="4"/>
                  </a:cubicBezTo>
                  <a:cubicBezTo>
                    <a:pt x="105" y="2"/>
                    <a:pt x="100" y="1"/>
                    <a:pt x="98" y="0"/>
                  </a:cubicBezTo>
                  <a:cubicBezTo>
                    <a:pt x="96" y="0"/>
                    <a:pt x="93" y="2"/>
                    <a:pt x="89" y="6"/>
                  </a:cubicBezTo>
                  <a:cubicBezTo>
                    <a:pt x="85" y="9"/>
                    <a:pt x="79" y="9"/>
                    <a:pt x="76" y="9"/>
                  </a:cubicBezTo>
                  <a:cubicBezTo>
                    <a:pt x="72" y="8"/>
                    <a:pt x="68" y="9"/>
                    <a:pt x="68" y="11"/>
                  </a:cubicBezTo>
                  <a:cubicBezTo>
                    <a:pt x="68" y="13"/>
                    <a:pt x="72" y="13"/>
                    <a:pt x="70" y="15"/>
                  </a:cubicBezTo>
                  <a:cubicBezTo>
                    <a:pt x="67" y="18"/>
                    <a:pt x="66" y="12"/>
                    <a:pt x="64" y="15"/>
                  </a:cubicBezTo>
                  <a:cubicBezTo>
                    <a:pt x="61" y="18"/>
                    <a:pt x="53" y="17"/>
                    <a:pt x="51" y="17"/>
                  </a:cubicBezTo>
                  <a:cubicBezTo>
                    <a:pt x="49" y="17"/>
                    <a:pt x="43" y="23"/>
                    <a:pt x="41" y="25"/>
                  </a:cubicBezTo>
                  <a:cubicBezTo>
                    <a:pt x="39" y="27"/>
                    <a:pt x="43" y="29"/>
                    <a:pt x="38" y="34"/>
                  </a:cubicBezTo>
                  <a:cubicBezTo>
                    <a:pt x="33" y="40"/>
                    <a:pt x="19" y="38"/>
                    <a:pt x="17" y="38"/>
                  </a:cubicBezTo>
                  <a:cubicBezTo>
                    <a:pt x="14" y="38"/>
                    <a:pt x="16" y="42"/>
                    <a:pt x="14" y="44"/>
                  </a:cubicBezTo>
                  <a:cubicBezTo>
                    <a:pt x="13" y="46"/>
                    <a:pt x="16" y="48"/>
                    <a:pt x="24" y="50"/>
                  </a:cubicBezTo>
                  <a:cubicBezTo>
                    <a:pt x="31" y="52"/>
                    <a:pt x="37" y="62"/>
                    <a:pt x="37" y="64"/>
                  </a:cubicBezTo>
                  <a:cubicBezTo>
                    <a:pt x="38" y="67"/>
                    <a:pt x="48" y="64"/>
                    <a:pt x="52" y="65"/>
                  </a:cubicBezTo>
                  <a:cubicBezTo>
                    <a:pt x="55" y="65"/>
                    <a:pt x="51" y="70"/>
                    <a:pt x="54" y="72"/>
                  </a:cubicBezTo>
                  <a:cubicBezTo>
                    <a:pt x="58" y="73"/>
                    <a:pt x="62" y="71"/>
                    <a:pt x="63" y="74"/>
                  </a:cubicBezTo>
                  <a:cubicBezTo>
                    <a:pt x="64" y="76"/>
                    <a:pt x="57" y="74"/>
                    <a:pt x="53" y="77"/>
                  </a:cubicBezTo>
                  <a:cubicBezTo>
                    <a:pt x="50" y="79"/>
                    <a:pt x="48" y="81"/>
                    <a:pt x="46" y="79"/>
                  </a:cubicBezTo>
                  <a:cubicBezTo>
                    <a:pt x="45" y="77"/>
                    <a:pt x="39" y="78"/>
                    <a:pt x="35" y="78"/>
                  </a:cubicBezTo>
                  <a:cubicBezTo>
                    <a:pt x="32" y="79"/>
                    <a:pt x="35" y="74"/>
                    <a:pt x="35" y="72"/>
                  </a:cubicBezTo>
                  <a:cubicBezTo>
                    <a:pt x="36" y="71"/>
                    <a:pt x="31" y="69"/>
                    <a:pt x="25" y="73"/>
                  </a:cubicBezTo>
                  <a:cubicBezTo>
                    <a:pt x="19" y="76"/>
                    <a:pt x="21" y="75"/>
                    <a:pt x="20" y="78"/>
                  </a:cubicBezTo>
                  <a:cubicBezTo>
                    <a:pt x="20" y="81"/>
                    <a:pt x="17" y="76"/>
                    <a:pt x="13" y="79"/>
                  </a:cubicBezTo>
                  <a:cubicBezTo>
                    <a:pt x="9" y="81"/>
                    <a:pt x="3" y="83"/>
                    <a:pt x="2" y="85"/>
                  </a:cubicBezTo>
                  <a:cubicBezTo>
                    <a:pt x="0" y="88"/>
                    <a:pt x="10" y="89"/>
                    <a:pt x="14" y="90"/>
                  </a:cubicBezTo>
                  <a:cubicBezTo>
                    <a:pt x="17" y="91"/>
                    <a:pt x="9" y="93"/>
                    <a:pt x="12" y="94"/>
                  </a:cubicBezTo>
                  <a:cubicBezTo>
                    <a:pt x="15" y="95"/>
                    <a:pt x="14" y="98"/>
                    <a:pt x="19" y="100"/>
                  </a:cubicBezTo>
                  <a:cubicBezTo>
                    <a:pt x="23" y="103"/>
                    <a:pt x="34" y="100"/>
                    <a:pt x="37" y="100"/>
                  </a:cubicBezTo>
                  <a:cubicBezTo>
                    <a:pt x="39" y="100"/>
                    <a:pt x="42" y="104"/>
                    <a:pt x="44" y="101"/>
                  </a:cubicBezTo>
                  <a:cubicBezTo>
                    <a:pt x="46" y="99"/>
                    <a:pt x="55" y="92"/>
                    <a:pt x="59" y="96"/>
                  </a:cubicBezTo>
                  <a:cubicBezTo>
                    <a:pt x="63" y="100"/>
                    <a:pt x="54" y="99"/>
                    <a:pt x="57" y="102"/>
                  </a:cubicBezTo>
                  <a:cubicBezTo>
                    <a:pt x="59" y="104"/>
                    <a:pt x="62" y="110"/>
                    <a:pt x="58" y="113"/>
                  </a:cubicBezTo>
                  <a:cubicBezTo>
                    <a:pt x="53" y="116"/>
                    <a:pt x="50" y="114"/>
                    <a:pt x="47" y="114"/>
                  </a:cubicBezTo>
                  <a:cubicBezTo>
                    <a:pt x="45" y="114"/>
                    <a:pt x="46" y="118"/>
                    <a:pt x="43" y="121"/>
                  </a:cubicBezTo>
                  <a:cubicBezTo>
                    <a:pt x="39" y="123"/>
                    <a:pt x="37" y="118"/>
                    <a:pt x="32" y="118"/>
                  </a:cubicBezTo>
                  <a:cubicBezTo>
                    <a:pt x="28" y="118"/>
                    <a:pt x="29" y="123"/>
                    <a:pt x="29" y="126"/>
                  </a:cubicBezTo>
                  <a:cubicBezTo>
                    <a:pt x="29" y="129"/>
                    <a:pt x="22" y="126"/>
                    <a:pt x="20" y="132"/>
                  </a:cubicBezTo>
                  <a:cubicBezTo>
                    <a:pt x="19" y="139"/>
                    <a:pt x="12" y="133"/>
                    <a:pt x="16" y="140"/>
                  </a:cubicBezTo>
                  <a:cubicBezTo>
                    <a:pt x="21" y="146"/>
                    <a:pt x="20" y="142"/>
                    <a:pt x="24" y="145"/>
                  </a:cubicBezTo>
                  <a:cubicBezTo>
                    <a:pt x="28" y="148"/>
                    <a:pt x="20" y="152"/>
                    <a:pt x="24" y="153"/>
                  </a:cubicBezTo>
                  <a:cubicBezTo>
                    <a:pt x="27" y="154"/>
                    <a:pt x="31" y="160"/>
                    <a:pt x="34" y="163"/>
                  </a:cubicBezTo>
                  <a:cubicBezTo>
                    <a:pt x="37" y="165"/>
                    <a:pt x="40" y="162"/>
                    <a:pt x="44" y="161"/>
                  </a:cubicBezTo>
                  <a:cubicBezTo>
                    <a:pt x="48" y="161"/>
                    <a:pt x="46" y="156"/>
                    <a:pt x="48" y="158"/>
                  </a:cubicBezTo>
                  <a:cubicBezTo>
                    <a:pt x="51" y="160"/>
                    <a:pt x="54" y="166"/>
                    <a:pt x="52" y="167"/>
                  </a:cubicBezTo>
                  <a:cubicBezTo>
                    <a:pt x="50" y="169"/>
                    <a:pt x="51" y="173"/>
                    <a:pt x="51" y="176"/>
                  </a:cubicBezTo>
                  <a:cubicBezTo>
                    <a:pt x="51" y="178"/>
                    <a:pt x="59" y="177"/>
                    <a:pt x="60" y="175"/>
                  </a:cubicBezTo>
                  <a:cubicBezTo>
                    <a:pt x="61" y="172"/>
                    <a:pt x="68" y="171"/>
                    <a:pt x="72" y="176"/>
                  </a:cubicBezTo>
                  <a:cubicBezTo>
                    <a:pt x="76" y="180"/>
                    <a:pt x="77" y="181"/>
                    <a:pt x="77" y="177"/>
                  </a:cubicBezTo>
                  <a:cubicBezTo>
                    <a:pt x="77" y="174"/>
                    <a:pt x="80" y="170"/>
                    <a:pt x="80" y="173"/>
                  </a:cubicBezTo>
                  <a:cubicBezTo>
                    <a:pt x="81" y="176"/>
                    <a:pt x="84" y="176"/>
                    <a:pt x="90" y="174"/>
                  </a:cubicBezTo>
                  <a:cubicBezTo>
                    <a:pt x="95" y="171"/>
                    <a:pt x="93" y="174"/>
                    <a:pt x="90" y="178"/>
                  </a:cubicBezTo>
                  <a:cubicBezTo>
                    <a:pt x="86" y="183"/>
                    <a:pt x="90" y="190"/>
                    <a:pt x="87" y="191"/>
                  </a:cubicBezTo>
                  <a:cubicBezTo>
                    <a:pt x="84" y="192"/>
                    <a:pt x="81" y="200"/>
                    <a:pt x="76" y="200"/>
                  </a:cubicBezTo>
                  <a:cubicBezTo>
                    <a:pt x="72" y="201"/>
                    <a:pt x="63" y="210"/>
                    <a:pt x="62" y="211"/>
                  </a:cubicBezTo>
                  <a:cubicBezTo>
                    <a:pt x="61" y="213"/>
                    <a:pt x="51" y="208"/>
                    <a:pt x="49" y="213"/>
                  </a:cubicBezTo>
                  <a:cubicBezTo>
                    <a:pt x="48" y="217"/>
                    <a:pt x="41" y="220"/>
                    <a:pt x="43" y="222"/>
                  </a:cubicBezTo>
                  <a:cubicBezTo>
                    <a:pt x="44" y="223"/>
                    <a:pt x="53" y="219"/>
                    <a:pt x="53" y="216"/>
                  </a:cubicBezTo>
                  <a:cubicBezTo>
                    <a:pt x="53" y="214"/>
                    <a:pt x="55" y="215"/>
                    <a:pt x="56" y="216"/>
                  </a:cubicBezTo>
                  <a:cubicBezTo>
                    <a:pt x="58" y="218"/>
                    <a:pt x="61" y="215"/>
                    <a:pt x="63" y="214"/>
                  </a:cubicBezTo>
                  <a:cubicBezTo>
                    <a:pt x="65" y="212"/>
                    <a:pt x="67" y="213"/>
                    <a:pt x="69" y="213"/>
                  </a:cubicBezTo>
                  <a:cubicBezTo>
                    <a:pt x="71" y="213"/>
                    <a:pt x="72" y="211"/>
                    <a:pt x="77" y="210"/>
                  </a:cubicBezTo>
                  <a:cubicBezTo>
                    <a:pt x="82" y="209"/>
                    <a:pt x="81" y="208"/>
                    <a:pt x="82" y="205"/>
                  </a:cubicBezTo>
                  <a:cubicBezTo>
                    <a:pt x="83" y="203"/>
                    <a:pt x="95" y="197"/>
                    <a:pt x="97" y="196"/>
                  </a:cubicBezTo>
                  <a:cubicBezTo>
                    <a:pt x="99" y="196"/>
                    <a:pt x="98" y="192"/>
                    <a:pt x="100" y="192"/>
                  </a:cubicBezTo>
                  <a:cubicBezTo>
                    <a:pt x="103" y="192"/>
                    <a:pt x="107" y="189"/>
                    <a:pt x="110" y="186"/>
                  </a:cubicBezTo>
                  <a:cubicBezTo>
                    <a:pt x="113" y="184"/>
                    <a:pt x="114" y="185"/>
                    <a:pt x="116" y="184"/>
                  </a:cubicBezTo>
                  <a:cubicBezTo>
                    <a:pt x="118" y="183"/>
                    <a:pt x="117" y="178"/>
                    <a:pt x="119" y="178"/>
                  </a:cubicBezTo>
                  <a:cubicBezTo>
                    <a:pt x="121" y="177"/>
                    <a:pt x="123" y="175"/>
                    <a:pt x="123" y="173"/>
                  </a:cubicBezTo>
                  <a:cubicBezTo>
                    <a:pt x="123" y="171"/>
                    <a:pt x="117" y="171"/>
                    <a:pt x="117" y="170"/>
                  </a:cubicBezTo>
                  <a:cubicBezTo>
                    <a:pt x="116" y="169"/>
                    <a:pt x="121" y="164"/>
                    <a:pt x="124" y="164"/>
                  </a:cubicBezTo>
                  <a:cubicBezTo>
                    <a:pt x="126" y="164"/>
                    <a:pt x="129" y="162"/>
                    <a:pt x="129" y="159"/>
                  </a:cubicBezTo>
                  <a:cubicBezTo>
                    <a:pt x="129" y="156"/>
                    <a:pt x="132" y="155"/>
                    <a:pt x="135" y="153"/>
                  </a:cubicBezTo>
                  <a:cubicBezTo>
                    <a:pt x="137" y="150"/>
                    <a:pt x="137" y="148"/>
                    <a:pt x="139" y="148"/>
                  </a:cubicBezTo>
                  <a:cubicBezTo>
                    <a:pt x="141" y="148"/>
                    <a:pt x="144" y="144"/>
                    <a:pt x="146" y="143"/>
                  </a:cubicBezTo>
                  <a:cubicBezTo>
                    <a:pt x="149" y="141"/>
                    <a:pt x="146" y="145"/>
                    <a:pt x="151" y="145"/>
                  </a:cubicBezTo>
                  <a:cubicBezTo>
                    <a:pt x="156" y="145"/>
                    <a:pt x="155" y="150"/>
                    <a:pt x="152" y="148"/>
                  </a:cubicBezTo>
                  <a:cubicBezTo>
                    <a:pt x="148" y="146"/>
                    <a:pt x="146" y="146"/>
                    <a:pt x="143" y="150"/>
                  </a:cubicBezTo>
                  <a:cubicBezTo>
                    <a:pt x="139" y="153"/>
                    <a:pt x="142" y="154"/>
                    <a:pt x="139" y="157"/>
                  </a:cubicBezTo>
                  <a:cubicBezTo>
                    <a:pt x="137" y="161"/>
                    <a:pt x="137" y="163"/>
                    <a:pt x="140" y="163"/>
                  </a:cubicBezTo>
                  <a:cubicBezTo>
                    <a:pt x="143" y="164"/>
                    <a:pt x="140" y="166"/>
                    <a:pt x="137" y="167"/>
                  </a:cubicBezTo>
                  <a:cubicBezTo>
                    <a:pt x="134" y="168"/>
                    <a:pt x="136" y="170"/>
                    <a:pt x="140" y="170"/>
                  </a:cubicBezTo>
                  <a:cubicBezTo>
                    <a:pt x="145" y="170"/>
                    <a:pt x="151" y="164"/>
                    <a:pt x="157" y="161"/>
                  </a:cubicBezTo>
                  <a:cubicBezTo>
                    <a:pt x="163" y="158"/>
                    <a:pt x="167" y="161"/>
                    <a:pt x="169" y="160"/>
                  </a:cubicBezTo>
                  <a:cubicBezTo>
                    <a:pt x="171" y="160"/>
                    <a:pt x="167" y="157"/>
                    <a:pt x="169" y="156"/>
                  </a:cubicBezTo>
                  <a:cubicBezTo>
                    <a:pt x="171" y="155"/>
                    <a:pt x="167" y="154"/>
                    <a:pt x="166" y="151"/>
                  </a:cubicBezTo>
                  <a:cubicBezTo>
                    <a:pt x="164" y="147"/>
                    <a:pt x="168" y="150"/>
                    <a:pt x="168" y="147"/>
                  </a:cubicBezTo>
                  <a:cubicBezTo>
                    <a:pt x="169" y="144"/>
                    <a:pt x="171" y="145"/>
                    <a:pt x="173" y="146"/>
                  </a:cubicBezTo>
                  <a:cubicBezTo>
                    <a:pt x="175" y="148"/>
                    <a:pt x="177" y="145"/>
                    <a:pt x="179" y="149"/>
                  </a:cubicBezTo>
                  <a:cubicBezTo>
                    <a:pt x="181" y="152"/>
                    <a:pt x="183" y="148"/>
                    <a:pt x="186" y="150"/>
                  </a:cubicBezTo>
                  <a:cubicBezTo>
                    <a:pt x="189" y="153"/>
                    <a:pt x="185" y="152"/>
                    <a:pt x="182" y="153"/>
                  </a:cubicBezTo>
                  <a:cubicBezTo>
                    <a:pt x="179" y="154"/>
                    <a:pt x="180" y="158"/>
                    <a:pt x="183" y="156"/>
                  </a:cubicBezTo>
                  <a:cubicBezTo>
                    <a:pt x="185" y="154"/>
                    <a:pt x="187" y="153"/>
                    <a:pt x="190" y="155"/>
                  </a:cubicBezTo>
                  <a:cubicBezTo>
                    <a:pt x="192" y="157"/>
                    <a:pt x="193" y="156"/>
                    <a:pt x="195" y="154"/>
                  </a:cubicBezTo>
                  <a:cubicBezTo>
                    <a:pt x="197" y="152"/>
                    <a:pt x="197" y="154"/>
                    <a:pt x="197" y="156"/>
                  </a:cubicBezTo>
                  <a:cubicBezTo>
                    <a:pt x="197" y="157"/>
                    <a:pt x="200" y="158"/>
                    <a:pt x="206" y="159"/>
                  </a:cubicBezTo>
                  <a:cubicBezTo>
                    <a:pt x="212" y="159"/>
                    <a:pt x="222" y="158"/>
                    <a:pt x="224" y="158"/>
                  </a:cubicBezTo>
                  <a:cubicBezTo>
                    <a:pt x="227" y="158"/>
                    <a:pt x="226" y="162"/>
                    <a:pt x="232" y="163"/>
                  </a:cubicBezTo>
                  <a:cubicBezTo>
                    <a:pt x="238" y="164"/>
                    <a:pt x="239" y="157"/>
                    <a:pt x="242" y="160"/>
                  </a:cubicBezTo>
                  <a:cubicBezTo>
                    <a:pt x="245" y="162"/>
                    <a:pt x="242" y="163"/>
                    <a:pt x="240" y="165"/>
                  </a:cubicBezTo>
                  <a:cubicBezTo>
                    <a:pt x="239" y="167"/>
                    <a:pt x="242" y="167"/>
                    <a:pt x="245" y="168"/>
                  </a:cubicBezTo>
                  <a:cubicBezTo>
                    <a:pt x="247" y="169"/>
                    <a:pt x="252" y="170"/>
                    <a:pt x="254" y="173"/>
                  </a:cubicBezTo>
                  <a:cubicBezTo>
                    <a:pt x="257" y="175"/>
                    <a:pt x="258" y="178"/>
                    <a:pt x="264" y="181"/>
                  </a:cubicBezTo>
                  <a:cubicBezTo>
                    <a:pt x="270" y="184"/>
                    <a:pt x="264" y="173"/>
                    <a:pt x="269" y="177"/>
                  </a:cubicBezTo>
                  <a:cubicBezTo>
                    <a:pt x="274" y="180"/>
                    <a:pt x="272" y="177"/>
                    <a:pt x="276" y="180"/>
                  </a:cubicBezTo>
                  <a:cubicBezTo>
                    <a:pt x="280" y="184"/>
                    <a:pt x="278" y="179"/>
                    <a:pt x="277" y="173"/>
                  </a:cubicBezTo>
                  <a:cubicBezTo>
                    <a:pt x="275" y="167"/>
                    <a:pt x="278" y="171"/>
                    <a:pt x="280" y="174"/>
                  </a:cubicBezTo>
                  <a:cubicBezTo>
                    <a:pt x="282" y="176"/>
                    <a:pt x="282" y="181"/>
                    <a:pt x="281" y="185"/>
                  </a:cubicBezTo>
                  <a:cubicBezTo>
                    <a:pt x="279" y="188"/>
                    <a:pt x="274" y="185"/>
                    <a:pt x="274" y="184"/>
                  </a:cubicBezTo>
                  <a:cubicBezTo>
                    <a:pt x="275" y="182"/>
                    <a:pt x="269" y="182"/>
                    <a:pt x="269" y="185"/>
                  </a:cubicBezTo>
                  <a:cubicBezTo>
                    <a:pt x="268" y="188"/>
                    <a:pt x="273" y="193"/>
                    <a:pt x="276" y="193"/>
                  </a:cubicBezTo>
                  <a:cubicBezTo>
                    <a:pt x="278" y="194"/>
                    <a:pt x="276" y="198"/>
                    <a:pt x="278" y="199"/>
                  </a:cubicBezTo>
                  <a:cubicBezTo>
                    <a:pt x="281" y="200"/>
                    <a:pt x="281" y="205"/>
                    <a:pt x="282" y="204"/>
                  </a:cubicBezTo>
                  <a:cubicBezTo>
                    <a:pt x="284" y="203"/>
                    <a:pt x="283" y="197"/>
                    <a:pt x="281" y="195"/>
                  </a:cubicBezTo>
                  <a:cubicBezTo>
                    <a:pt x="280" y="192"/>
                    <a:pt x="280" y="188"/>
                    <a:pt x="283" y="189"/>
                  </a:cubicBezTo>
                  <a:cubicBezTo>
                    <a:pt x="285" y="190"/>
                    <a:pt x="283" y="194"/>
                    <a:pt x="284" y="195"/>
                  </a:cubicBezTo>
                  <a:cubicBezTo>
                    <a:pt x="285" y="196"/>
                    <a:pt x="286" y="194"/>
                    <a:pt x="289" y="192"/>
                  </a:cubicBezTo>
                  <a:cubicBezTo>
                    <a:pt x="291" y="191"/>
                    <a:pt x="288" y="187"/>
                    <a:pt x="289" y="184"/>
                  </a:cubicBezTo>
                  <a:cubicBezTo>
                    <a:pt x="290" y="182"/>
                    <a:pt x="292" y="186"/>
                    <a:pt x="294" y="190"/>
                  </a:cubicBezTo>
                  <a:cubicBezTo>
                    <a:pt x="295" y="194"/>
                    <a:pt x="291" y="194"/>
                    <a:pt x="291" y="196"/>
                  </a:cubicBezTo>
                  <a:cubicBezTo>
                    <a:pt x="291" y="198"/>
                    <a:pt x="287" y="197"/>
                    <a:pt x="286" y="198"/>
                  </a:cubicBezTo>
                  <a:cubicBezTo>
                    <a:pt x="285" y="199"/>
                    <a:pt x="286" y="207"/>
                    <a:pt x="287" y="207"/>
                  </a:cubicBezTo>
                  <a:cubicBezTo>
                    <a:pt x="289" y="207"/>
                    <a:pt x="290" y="201"/>
                    <a:pt x="290" y="204"/>
                  </a:cubicBezTo>
                  <a:cubicBezTo>
                    <a:pt x="291" y="207"/>
                    <a:pt x="295" y="200"/>
                    <a:pt x="296" y="203"/>
                  </a:cubicBezTo>
                  <a:cubicBezTo>
                    <a:pt x="297" y="206"/>
                    <a:pt x="301" y="209"/>
                    <a:pt x="303" y="208"/>
                  </a:cubicBezTo>
                  <a:cubicBezTo>
                    <a:pt x="305" y="208"/>
                    <a:pt x="302" y="204"/>
                    <a:pt x="300" y="204"/>
                  </a:cubicBezTo>
                  <a:cubicBezTo>
                    <a:pt x="297" y="204"/>
                    <a:pt x="297" y="200"/>
                    <a:pt x="300" y="200"/>
                  </a:cubicBezTo>
                  <a:cubicBezTo>
                    <a:pt x="302" y="199"/>
                    <a:pt x="306" y="206"/>
                    <a:pt x="306" y="208"/>
                  </a:cubicBezTo>
                  <a:cubicBezTo>
                    <a:pt x="306" y="210"/>
                    <a:pt x="304" y="210"/>
                    <a:pt x="302" y="212"/>
                  </a:cubicBezTo>
                  <a:cubicBezTo>
                    <a:pt x="300" y="215"/>
                    <a:pt x="297" y="209"/>
                    <a:pt x="295" y="209"/>
                  </a:cubicBezTo>
                  <a:cubicBezTo>
                    <a:pt x="292" y="209"/>
                    <a:pt x="295" y="213"/>
                    <a:pt x="296" y="215"/>
                  </a:cubicBezTo>
                  <a:cubicBezTo>
                    <a:pt x="297" y="218"/>
                    <a:pt x="293" y="221"/>
                    <a:pt x="296" y="224"/>
                  </a:cubicBezTo>
                  <a:cubicBezTo>
                    <a:pt x="299" y="226"/>
                    <a:pt x="298" y="222"/>
                    <a:pt x="299" y="221"/>
                  </a:cubicBezTo>
                  <a:cubicBezTo>
                    <a:pt x="299" y="219"/>
                    <a:pt x="302" y="221"/>
                    <a:pt x="304" y="222"/>
                  </a:cubicBezTo>
                  <a:cubicBezTo>
                    <a:pt x="305" y="224"/>
                    <a:pt x="305" y="219"/>
                    <a:pt x="305" y="218"/>
                  </a:cubicBezTo>
                  <a:cubicBezTo>
                    <a:pt x="305" y="216"/>
                    <a:pt x="308" y="217"/>
                    <a:pt x="310" y="219"/>
                  </a:cubicBezTo>
                  <a:cubicBezTo>
                    <a:pt x="311" y="221"/>
                    <a:pt x="311" y="217"/>
                    <a:pt x="314" y="217"/>
                  </a:cubicBezTo>
                  <a:cubicBezTo>
                    <a:pt x="316" y="218"/>
                    <a:pt x="314" y="221"/>
                    <a:pt x="314" y="223"/>
                  </a:cubicBezTo>
                  <a:cubicBezTo>
                    <a:pt x="314" y="225"/>
                    <a:pt x="318" y="221"/>
                    <a:pt x="318" y="224"/>
                  </a:cubicBezTo>
                  <a:cubicBezTo>
                    <a:pt x="318" y="224"/>
                    <a:pt x="318" y="224"/>
                    <a:pt x="318" y="225"/>
                  </a:cubicBezTo>
                  <a:cubicBezTo>
                    <a:pt x="320" y="223"/>
                    <a:pt x="322" y="222"/>
                    <a:pt x="324" y="221"/>
                  </a:cubicBezTo>
                  <a:cubicBezTo>
                    <a:pt x="328" y="218"/>
                    <a:pt x="321" y="216"/>
                    <a:pt x="322" y="213"/>
                  </a:cubicBezTo>
                  <a:close/>
                  <a:moveTo>
                    <a:pt x="7" y="239"/>
                  </a:moveTo>
                  <a:cubicBezTo>
                    <a:pt x="11" y="238"/>
                    <a:pt x="13" y="235"/>
                    <a:pt x="11" y="233"/>
                  </a:cubicBezTo>
                  <a:cubicBezTo>
                    <a:pt x="9" y="231"/>
                    <a:pt x="3" y="241"/>
                    <a:pt x="7" y="239"/>
                  </a:cubicBezTo>
                  <a:close/>
                  <a:moveTo>
                    <a:pt x="39" y="223"/>
                  </a:moveTo>
                  <a:cubicBezTo>
                    <a:pt x="34" y="221"/>
                    <a:pt x="24" y="228"/>
                    <a:pt x="27" y="228"/>
                  </a:cubicBezTo>
                  <a:cubicBezTo>
                    <a:pt x="30" y="229"/>
                    <a:pt x="31" y="226"/>
                    <a:pt x="34" y="226"/>
                  </a:cubicBezTo>
                  <a:cubicBezTo>
                    <a:pt x="37" y="226"/>
                    <a:pt x="43" y="224"/>
                    <a:pt x="39" y="223"/>
                  </a:cubicBezTo>
                  <a:close/>
                  <a:moveTo>
                    <a:pt x="133" y="179"/>
                  </a:moveTo>
                  <a:cubicBezTo>
                    <a:pt x="133" y="177"/>
                    <a:pt x="130" y="177"/>
                    <a:pt x="127" y="181"/>
                  </a:cubicBezTo>
                  <a:cubicBezTo>
                    <a:pt x="123" y="185"/>
                    <a:pt x="120" y="188"/>
                    <a:pt x="119" y="190"/>
                  </a:cubicBezTo>
                  <a:cubicBezTo>
                    <a:pt x="119" y="192"/>
                    <a:pt x="114" y="189"/>
                    <a:pt x="113" y="192"/>
                  </a:cubicBezTo>
                  <a:cubicBezTo>
                    <a:pt x="112" y="195"/>
                    <a:pt x="114" y="200"/>
                    <a:pt x="117" y="198"/>
                  </a:cubicBezTo>
                  <a:cubicBezTo>
                    <a:pt x="119" y="197"/>
                    <a:pt x="119" y="198"/>
                    <a:pt x="121" y="198"/>
                  </a:cubicBezTo>
                  <a:cubicBezTo>
                    <a:pt x="123" y="198"/>
                    <a:pt x="130" y="193"/>
                    <a:pt x="132" y="191"/>
                  </a:cubicBezTo>
                  <a:cubicBezTo>
                    <a:pt x="134" y="188"/>
                    <a:pt x="129" y="187"/>
                    <a:pt x="129" y="186"/>
                  </a:cubicBezTo>
                  <a:cubicBezTo>
                    <a:pt x="129" y="184"/>
                    <a:pt x="133" y="184"/>
                    <a:pt x="135" y="183"/>
                  </a:cubicBezTo>
                  <a:cubicBezTo>
                    <a:pt x="137" y="182"/>
                    <a:pt x="133" y="181"/>
                    <a:pt x="133" y="179"/>
                  </a:cubicBezTo>
                  <a:close/>
                  <a:moveTo>
                    <a:pt x="14" y="157"/>
                  </a:moveTo>
                  <a:cubicBezTo>
                    <a:pt x="14" y="154"/>
                    <a:pt x="6" y="156"/>
                    <a:pt x="7" y="159"/>
                  </a:cubicBezTo>
                  <a:cubicBezTo>
                    <a:pt x="8" y="162"/>
                    <a:pt x="15" y="164"/>
                    <a:pt x="19" y="163"/>
                  </a:cubicBezTo>
                  <a:cubicBezTo>
                    <a:pt x="21" y="162"/>
                    <a:pt x="22" y="159"/>
                    <a:pt x="20" y="157"/>
                  </a:cubicBezTo>
                  <a:cubicBezTo>
                    <a:pt x="18" y="155"/>
                    <a:pt x="15" y="160"/>
                    <a:pt x="14" y="157"/>
                  </a:cubicBezTo>
                  <a:close/>
                  <a:moveTo>
                    <a:pt x="105" y="569"/>
                  </a:moveTo>
                  <a:cubicBezTo>
                    <a:pt x="101" y="569"/>
                    <a:pt x="103" y="581"/>
                    <a:pt x="106" y="579"/>
                  </a:cubicBezTo>
                  <a:cubicBezTo>
                    <a:pt x="107" y="578"/>
                    <a:pt x="111" y="578"/>
                    <a:pt x="112" y="576"/>
                  </a:cubicBezTo>
                  <a:cubicBezTo>
                    <a:pt x="113" y="573"/>
                    <a:pt x="110" y="568"/>
                    <a:pt x="105" y="569"/>
                  </a:cubicBezTo>
                  <a:close/>
                  <a:moveTo>
                    <a:pt x="99" y="562"/>
                  </a:moveTo>
                  <a:cubicBezTo>
                    <a:pt x="96" y="562"/>
                    <a:pt x="98" y="567"/>
                    <a:pt x="100" y="566"/>
                  </a:cubicBezTo>
                  <a:cubicBezTo>
                    <a:pt x="103" y="564"/>
                    <a:pt x="102" y="561"/>
                    <a:pt x="99" y="562"/>
                  </a:cubicBezTo>
                  <a:close/>
                  <a:moveTo>
                    <a:pt x="70" y="552"/>
                  </a:moveTo>
                  <a:cubicBezTo>
                    <a:pt x="72" y="555"/>
                    <a:pt x="74" y="554"/>
                    <a:pt x="75" y="552"/>
                  </a:cubicBezTo>
                  <a:cubicBezTo>
                    <a:pt x="76" y="550"/>
                    <a:pt x="67" y="550"/>
                    <a:pt x="70" y="552"/>
                  </a:cubicBezTo>
                  <a:close/>
                  <a:moveTo>
                    <a:pt x="83" y="558"/>
                  </a:moveTo>
                  <a:cubicBezTo>
                    <a:pt x="85" y="561"/>
                    <a:pt x="87" y="561"/>
                    <a:pt x="88" y="559"/>
                  </a:cubicBezTo>
                  <a:cubicBezTo>
                    <a:pt x="90" y="556"/>
                    <a:pt x="81" y="555"/>
                    <a:pt x="83" y="558"/>
                  </a:cubicBezTo>
                  <a:close/>
                  <a:moveTo>
                    <a:pt x="849" y="308"/>
                  </a:moveTo>
                  <a:cubicBezTo>
                    <a:pt x="849" y="305"/>
                    <a:pt x="842" y="307"/>
                    <a:pt x="838" y="305"/>
                  </a:cubicBezTo>
                  <a:cubicBezTo>
                    <a:pt x="835" y="302"/>
                    <a:pt x="829" y="314"/>
                    <a:pt x="828" y="320"/>
                  </a:cubicBezTo>
                  <a:cubicBezTo>
                    <a:pt x="826" y="325"/>
                    <a:pt x="817" y="331"/>
                    <a:pt x="817" y="331"/>
                  </a:cubicBezTo>
                  <a:cubicBezTo>
                    <a:pt x="817" y="331"/>
                    <a:pt x="790" y="331"/>
                    <a:pt x="788" y="331"/>
                  </a:cubicBezTo>
                  <a:cubicBezTo>
                    <a:pt x="787" y="331"/>
                    <a:pt x="780" y="336"/>
                    <a:pt x="777" y="339"/>
                  </a:cubicBezTo>
                  <a:cubicBezTo>
                    <a:pt x="777" y="340"/>
                    <a:pt x="777" y="340"/>
                    <a:pt x="777" y="340"/>
                  </a:cubicBezTo>
                  <a:cubicBezTo>
                    <a:pt x="780" y="345"/>
                    <a:pt x="770" y="348"/>
                    <a:pt x="761" y="348"/>
                  </a:cubicBezTo>
                  <a:cubicBezTo>
                    <a:pt x="758" y="348"/>
                    <a:pt x="756" y="348"/>
                    <a:pt x="754" y="349"/>
                  </a:cubicBezTo>
                  <a:cubicBezTo>
                    <a:pt x="754" y="350"/>
                    <a:pt x="755" y="351"/>
                    <a:pt x="755" y="352"/>
                  </a:cubicBezTo>
                  <a:cubicBezTo>
                    <a:pt x="754" y="353"/>
                    <a:pt x="753" y="353"/>
                    <a:pt x="752" y="354"/>
                  </a:cubicBezTo>
                  <a:cubicBezTo>
                    <a:pt x="751" y="357"/>
                    <a:pt x="739" y="363"/>
                    <a:pt x="733" y="366"/>
                  </a:cubicBezTo>
                  <a:cubicBezTo>
                    <a:pt x="726" y="370"/>
                    <a:pt x="716" y="368"/>
                    <a:pt x="716" y="362"/>
                  </a:cubicBezTo>
                  <a:cubicBezTo>
                    <a:pt x="716" y="357"/>
                    <a:pt x="721" y="358"/>
                    <a:pt x="722" y="360"/>
                  </a:cubicBezTo>
                  <a:cubicBezTo>
                    <a:pt x="723" y="361"/>
                    <a:pt x="724" y="361"/>
                    <a:pt x="726" y="359"/>
                  </a:cubicBezTo>
                  <a:cubicBezTo>
                    <a:pt x="724" y="358"/>
                    <a:pt x="724" y="355"/>
                    <a:pt x="724" y="353"/>
                  </a:cubicBezTo>
                  <a:cubicBezTo>
                    <a:pt x="722" y="352"/>
                    <a:pt x="726" y="344"/>
                    <a:pt x="721" y="342"/>
                  </a:cubicBezTo>
                  <a:cubicBezTo>
                    <a:pt x="717" y="341"/>
                    <a:pt x="711" y="348"/>
                    <a:pt x="712" y="344"/>
                  </a:cubicBezTo>
                  <a:cubicBezTo>
                    <a:pt x="713" y="339"/>
                    <a:pt x="720" y="335"/>
                    <a:pt x="716" y="328"/>
                  </a:cubicBezTo>
                  <a:cubicBezTo>
                    <a:pt x="711" y="322"/>
                    <a:pt x="704" y="322"/>
                    <a:pt x="703" y="327"/>
                  </a:cubicBezTo>
                  <a:cubicBezTo>
                    <a:pt x="701" y="332"/>
                    <a:pt x="696" y="329"/>
                    <a:pt x="694" y="333"/>
                  </a:cubicBezTo>
                  <a:cubicBezTo>
                    <a:pt x="692" y="337"/>
                    <a:pt x="690" y="345"/>
                    <a:pt x="692" y="351"/>
                  </a:cubicBezTo>
                  <a:cubicBezTo>
                    <a:pt x="693" y="357"/>
                    <a:pt x="691" y="360"/>
                    <a:pt x="686" y="363"/>
                  </a:cubicBezTo>
                  <a:cubicBezTo>
                    <a:pt x="680" y="367"/>
                    <a:pt x="677" y="358"/>
                    <a:pt x="679" y="347"/>
                  </a:cubicBezTo>
                  <a:cubicBezTo>
                    <a:pt x="681" y="340"/>
                    <a:pt x="685" y="333"/>
                    <a:pt x="681" y="333"/>
                  </a:cubicBezTo>
                  <a:cubicBezTo>
                    <a:pt x="678" y="333"/>
                    <a:pt x="686" y="324"/>
                    <a:pt x="694" y="322"/>
                  </a:cubicBezTo>
                  <a:cubicBezTo>
                    <a:pt x="702" y="320"/>
                    <a:pt x="711" y="321"/>
                    <a:pt x="711" y="319"/>
                  </a:cubicBezTo>
                  <a:cubicBezTo>
                    <a:pt x="711" y="318"/>
                    <a:pt x="712" y="318"/>
                    <a:pt x="712" y="318"/>
                  </a:cubicBezTo>
                  <a:cubicBezTo>
                    <a:pt x="711" y="316"/>
                    <a:pt x="709" y="315"/>
                    <a:pt x="708" y="314"/>
                  </a:cubicBezTo>
                  <a:cubicBezTo>
                    <a:pt x="707" y="315"/>
                    <a:pt x="707" y="315"/>
                    <a:pt x="707" y="316"/>
                  </a:cubicBezTo>
                  <a:cubicBezTo>
                    <a:pt x="704" y="318"/>
                    <a:pt x="704" y="312"/>
                    <a:pt x="699" y="312"/>
                  </a:cubicBezTo>
                  <a:cubicBezTo>
                    <a:pt x="693" y="312"/>
                    <a:pt x="688" y="317"/>
                    <a:pt x="683" y="315"/>
                  </a:cubicBezTo>
                  <a:cubicBezTo>
                    <a:pt x="679" y="313"/>
                    <a:pt x="681" y="310"/>
                    <a:pt x="677" y="310"/>
                  </a:cubicBezTo>
                  <a:cubicBezTo>
                    <a:pt x="673" y="310"/>
                    <a:pt x="680" y="302"/>
                    <a:pt x="674" y="305"/>
                  </a:cubicBezTo>
                  <a:cubicBezTo>
                    <a:pt x="668" y="309"/>
                    <a:pt x="659" y="317"/>
                    <a:pt x="655" y="313"/>
                  </a:cubicBezTo>
                  <a:cubicBezTo>
                    <a:pt x="651" y="310"/>
                    <a:pt x="647" y="314"/>
                    <a:pt x="644" y="311"/>
                  </a:cubicBezTo>
                  <a:cubicBezTo>
                    <a:pt x="641" y="308"/>
                    <a:pt x="654" y="300"/>
                    <a:pt x="661" y="301"/>
                  </a:cubicBezTo>
                  <a:cubicBezTo>
                    <a:pt x="662" y="301"/>
                    <a:pt x="664" y="300"/>
                    <a:pt x="665" y="299"/>
                  </a:cubicBezTo>
                  <a:cubicBezTo>
                    <a:pt x="662" y="298"/>
                    <a:pt x="655" y="295"/>
                    <a:pt x="653" y="297"/>
                  </a:cubicBezTo>
                  <a:cubicBezTo>
                    <a:pt x="651" y="300"/>
                    <a:pt x="648" y="298"/>
                    <a:pt x="646" y="296"/>
                  </a:cubicBezTo>
                  <a:cubicBezTo>
                    <a:pt x="644" y="294"/>
                    <a:pt x="642" y="297"/>
                    <a:pt x="639" y="293"/>
                  </a:cubicBezTo>
                  <a:cubicBezTo>
                    <a:pt x="636" y="290"/>
                    <a:pt x="633" y="292"/>
                    <a:pt x="631" y="293"/>
                  </a:cubicBezTo>
                  <a:cubicBezTo>
                    <a:pt x="629" y="294"/>
                    <a:pt x="627" y="292"/>
                    <a:pt x="624" y="291"/>
                  </a:cubicBezTo>
                  <a:cubicBezTo>
                    <a:pt x="621" y="289"/>
                    <a:pt x="623" y="286"/>
                    <a:pt x="620" y="284"/>
                  </a:cubicBezTo>
                  <a:cubicBezTo>
                    <a:pt x="618" y="282"/>
                    <a:pt x="617" y="288"/>
                    <a:pt x="617" y="288"/>
                  </a:cubicBezTo>
                  <a:cubicBezTo>
                    <a:pt x="385" y="289"/>
                    <a:pt x="385" y="289"/>
                    <a:pt x="385" y="289"/>
                  </a:cubicBezTo>
                  <a:cubicBezTo>
                    <a:pt x="386" y="289"/>
                    <a:pt x="386" y="290"/>
                    <a:pt x="386" y="290"/>
                  </a:cubicBezTo>
                  <a:cubicBezTo>
                    <a:pt x="389" y="293"/>
                    <a:pt x="387" y="295"/>
                    <a:pt x="388" y="299"/>
                  </a:cubicBezTo>
                  <a:cubicBezTo>
                    <a:pt x="389" y="302"/>
                    <a:pt x="388" y="308"/>
                    <a:pt x="385" y="308"/>
                  </a:cubicBezTo>
                  <a:cubicBezTo>
                    <a:pt x="382" y="308"/>
                    <a:pt x="382" y="304"/>
                    <a:pt x="384" y="303"/>
                  </a:cubicBezTo>
                  <a:cubicBezTo>
                    <a:pt x="386" y="302"/>
                    <a:pt x="385" y="298"/>
                    <a:pt x="383" y="298"/>
                  </a:cubicBezTo>
                  <a:cubicBezTo>
                    <a:pt x="382" y="298"/>
                    <a:pt x="381" y="297"/>
                    <a:pt x="381" y="295"/>
                  </a:cubicBezTo>
                  <a:cubicBezTo>
                    <a:pt x="377" y="296"/>
                    <a:pt x="373" y="296"/>
                    <a:pt x="368" y="295"/>
                  </a:cubicBezTo>
                  <a:cubicBezTo>
                    <a:pt x="368" y="295"/>
                    <a:pt x="368" y="295"/>
                    <a:pt x="368" y="296"/>
                  </a:cubicBezTo>
                  <a:cubicBezTo>
                    <a:pt x="368" y="298"/>
                    <a:pt x="369" y="303"/>
                    <a:pt x="372" y="307"/>
                  </a:cubicBezTo>
                  <a:cubicBezTo>
                    <a:pt x="375" y="311"/>
                    <a:pt x="373" y="313"/>
                    <a:pt x="376" y="315"/>
                  </a:cubicBezTo>
                  <a:cubicBezTo>
                    <a:pt x="379" y="316"/>
                    <a:pt x="379" y="318"/>
                    <a:pt x="376" y="317"/>
                  </a:cubicBezTo>
                  <a:cubicBezTo>
                    <a:pt x="374" y="317"/>
                    <a:pt x="375" y="319"/>
                    <a:pt x="374" y="325"/>
                  </a:cubicBezTo>
                  <a:cubicBezTo>
                    <a:pt x="374" y="331"/>
                    <a:pt x="374" y="342"/>
                    <a:pt x="373" y="346"/>
                  </a:cubicBezTo>
                  <a:cubicBezTo>
                    <a:pt x="373" y="349"/>
                    <a:pt x="368" y="355"/>
                    <a:pt x="371" y="359"/>
                  </a:cubicBezTo>
                  <a:cubicBezTo>
                    <a:pt x="373" y="363"/>
                    <a:pt x="375" y="368"/>
                    <a:pt x="374" y="373"/>
                  </a:cubicBezTo>
                  <a:cubicBezTo>
                    <a:pt x="372" y="377"/>
                    <a:pt x="373" y="380"/>
                    <a:pt x="375" y="384"/>
                  </a:cubicBezTo>
                  <a:cubicBezTo>
                    <a:pt x="377" y="387"/>
                    <a:pt x="375" y="393"/>
                    <a:pt x="377" y="395"/>
                  </a:cubicBezTo>
                  <a:cubicBezTo>
                    <a:pt x="380" y="396"/>
                    <a:pt x="382" y="398"/>
                    <a:pt x="384" y="402"/>
                  </a:cubicBezTo>
                  <a:cubicBezTo>
                    <a:pt x="386" y="405"/>
                    <a:pt x="388" y="403"/>
                    <a:pt x="388" y="406"/>
                  </a:cubicBezTo>
                  <a:cubicBezTo>
                    <a:pt x="388" y="410"/>
                    <a:pt x="388" y="410"/>
                    <a:pt x="391" y="412"/>
                  </a:cubicBezTo>
                  <a:cubicBezTo>
                    <a:pt x="394" y="413"/>
                    <a:pt x="392" y="416"/>
                    <a:pt x="392" y="418"/>
                  </a:cubicBezTo>
                  <a:cubicBezTo>
                    <a:pt x="392" y="420"/>
                    <a:pt x="396" y="423"/>
                    <a:pt x="401" y="428"/>
                  </a:cubicBezTo>
                  <a:cubicBezTo>
                    <a:pt x="406" y="432"/>
                    <a:pt x="402" y="436"/>
                    <a:pt x="405" y="436"/>
                  </a:cubicBezTo>
                  <a:cubicBezTo>
                    <a:pt x="409" y="436"/>
                    <a:pt x="412" y="438"/>
                    <a:pt x="416" y="440"/>
                  </a:cubicBezTo>
                  <a:cubicBezTo>
                    <a:pt x="419" y="442"/>
                    <a:pt x="421" y="441"/>
                    <a:pt x="423" y="441"/>
                  </a:cubicBezTo>
                  <a:cubicBezTo>
                    <a:pt x="425" y="442"/>
                    <a:pt x="430" y="447"/>
                    <a:pt x="431" y="451"/>
                  </a:cubicBezTo>
                  <a:cubicBezTo>
                    <a:pt x="431" y="452"/>
                    <a:pt x="432" y="454"/>
                    <a:pt x="433" y="456"/>
                  </a:cubicBezTo>
                  <a:cubicBezTo>
                    <a:pt x="452" y="454"/>
                    <a:pt x="452" y="454"/>
                    <a:pt x="452" y="454"/>
                  </a:cubicBezTo>
                  <a:cubicBezTo>
                    <a:pt x="452" y="454"/>
                    <a:pt x="458" y="458"/>
                    <a:pt x="461" y="458"/>
                  </a:cubicBezTo>
                  <a:cubicBezTo>
                    <a:pt x="465" y="459"/>
                    <a:pt x="483" y="466"/>
                    <a:pt x="483" y="466"/>
                  </a:cubicBezTo>
                  <a:cubicBezTo>
                    <a:pt x="507" y="466"/>
                    <a:pt x="507" y="466"/>
                    <a:pt x="507" y="466"/>
                  </a:cubicBezTo>
                  <a:cubicBezTo>
                    <a:pt x="510" y="462"/>
                    <a:pt x="510" y="462"/>
                    <a:pt x="510" y="462"/>
                  </a:cubicBezTo>
                  <a:cubicBezTo>
                    <a:pt x="523" y="462"/>
                    <a:pt x="523" y="462"/>
                    <a:pt x="523" y="462"/>
                  </a:cubicBezTo>
                  <a:cubicBezTo>
                    <a:pt x="523" y="462"/>
                    <a:pt x="531" y="470"/>
                    <a:pt x="533" y="471"/>
                  </a:cubicBezTo>
                  <a:cubicBezTo>
                    <a:pt x="534" y="471"/>
                    <a:pt x="538" y="475"/>
                    <a:pt x="538" y="477"/>
                  </a:cubicBezTo>
                  <a:cubicBezTo>
                    <a:pt x="538" y="480"/>
                    <a:pt x="539" y="482"/>
                    <a:pt x="541" y="483"/>
                  </a:cubicBezTo>
                  <a:cubicBezTo>
                    <a:pt x="543" y="484"/>
                    <a:pt x="550" y="488"/>
                    <a:pt x="551" y="488"/>
                  </a:cubicBezTo>
                  <a:cubicBezTo>
                    <a:pt x="552" y="487"/>
                    <a:pt x="554" y="480"/>
                    <a:pt x="557" y="480"/>
                  </a:cubicBezTo>
                  <a:cubicBezTo>
                    <a:pt x="561" y="480"/>
                    <a:pt x="571" y="483"/>
                    <a:pt x="572" y="489"/>
                  </a:cubicBezTo>
                  <a:cubicBezTo>
                    <a:pt x="574" y="494"/>
                    <a:pt x="579" y="499"/>
                    <a:pt x="580" y="500"/>
                  </a:cubicBezTo>
                  <a:cubicBezTo>
                    <a:pt x="582" y="501"/>
                    <a:pt x="581" y="505"/>
                    <a:pt x="582" y="506"/>
                  </a:cubicBezTo>
                  <a:cubicBezTo>
                    <a:pt x="584" y="508"/>
                    <a:pt x="583" y="512"/>
                    <a:pt x="585" y="512"/>
                  </a:cubicBezTo>
                  <a:cubicBezTo>
                    <a:pt x="586" y="512"/>
                    <a:pt x="593" y="516"/>
                    <a:pt x="597" y="516"/>
                  </a:cubicBezTo>
                  <a:cubicBezTo>
                    <a:pt x="597" y="516"/>
                    <a:pt x="599" y="516"/>
                    <a:pt x="600" y="517"/>
                  </a:cubicBezTo>
                  <a:cubicBezTo>
                    <a:pt x="600" y="510"/>
                    <a:pt x="594" y="509"/>
                    <a:pt x="598" y="506"/>
                  </a:cubicBezTo>
                  <a:cubicBezTo>
                    <a:pt x="602" y="503"/>
                    <a:pt x="597" y="500"/>
                    <a:pt x="600" y="498"/>
                  </a:cubicBezTo>
                  <a:cubicBezTo>
                    <a:pt x="602" y="497"/>
                    <a:pt x="606" y="495"/>
                    <a:pt x="606" y="493"/>
                  </a:cubicBezTo>
                  <a:cubicBezTo>
                    <a:pt x="606" y="491"/>
                    <a:pt x="608" y="491"/>
                    <a:pt x="611" y="491"/>
                  </a:cubicBezTo>
                  <a:cubicBezTo>
                    <a:pt x="614" y="491"/>
                    <a:pt x="619" y="486"/>
                    <a:pt x="619" y="484"/>
                  </a:cubicBezTo>
                  <a:cubicBezTo>
                    <a:pt x="619" y="482"/>
                    <a:pt x="620" y="482"/>
                    <a:pt x="623" y="482"/>
                  </a:cubicBezTo>
                  <a:cubicBezTo>
                    <a:pt x="627" y="483"/>
                    <a:pt x="626" y="478"/>
                    <a:pt x="628" y="479"/>
                  </a:cubicBezTo>
                  <a:cubicBezTo>
                    <a:pt x="631" y="480"/>
                    <a:pt x="633" y="481"/>
                    <a:pt x="633" y="479"/>
                  </a:cubicBezTo>
                  <a:cubicBezTo>
                    <a:pt x="633" y="478"/>
                    <a:pt x="635" y="478"/>
                    <a:pt x="637" y="480"/>
                  </a:cubicBezTo>
                  <a:cubicBezTo>
                    <a:pt x="638" y="483"/>
                    <a:pt x="643" y="483"/>
                    <a:pt x="644" y="481"/>
                  </a:cubicBezTo>
                  <a:cubicBezTo>
                    <a:pt x="644" y="478"/>
                    <a:pt x="647" y="481"/>
                    <a:pt x="649" y="483"/>
                  </a:cubicBezTo>
                  <a:cubicBezTo>
                    <a:pt x="652" y="486"/>
                    <a:pt x="653" y="485"/>
                    <a:pt x="656" y="485"/>
                  </a:cubicBezTo>
                  <a:cubicBezTo>
                    <a:pt x="660" y="485"/>
                    <a:pt x="660" y="485"/>
                    <a:pt x="660" y="482"/>
                  </a:cubicBezTo>
                  <a:cubicBezTo>
                    <a:pt x="660" y="480"/>
                    <a:pt x="664" y="487"/>
                    <a:pt x="668" y="488"/>
                  </a:cubicBezTo>
                  <a:cubicBezTo>
                    <a:pt x="671" y="488"/>
                    <a:pt x="668" y="485"/>
                    <a:pt x="666" y="483"/>
                  </a:cubicBezTo>
                  <a:cubicBezTo>
                    <a:pt x="663" y="481"/>
                    <a:pt x="666" y="480"/>
                    <a:pt x="664" y="479"/>
                  </a:cubicBezTo>
                  <a:cubicBezTo>
                    <a:pt x="662" y="477"/>
                    <a:pt x="667" y="475"/>
                    <a:pt x="671" y="475"/>
                  </a:cubicBezTo>
                  <a:cubicBezTo>
                    <a:pt x="676" y="475"/>
                    <a:pt x="676" y="476"/>
                    <a:pt x="677" y="474"/>
                  </a:cubicBezTo>
                  <a:cubicBezTo>
                    <a:pt x="679" y="471"/>
                    <a:pt x="681" y="474"/>
                    <a:pt x="681" y="476"/>
                  </a:cubicBezTo>
                  <a:cubicBezTo>
                    <a:pt x="681" y="478"/>
                    <a:pt x="688" y="474"/>
                    <a:pt x="692" y="474"/>
                  </a:cubicBezTo>
                  <a:cubicBezTo>
                    <a:pt x="696" y="474"/>
                    <a:pt x="699" y="478"/>
                    <a:pt x="700" y="480"/>
                  </a:cubicBezTo>
                  <a:cubicBezTo>
                    <a:pt x="700" y="482"/>
                    <a:pt x="703" y="483"/>
                    <a:pt x="706" y="481"/>
                  </a:cubicBezTo>
                  <a:cubicBezTo>
                    <a:pt x="708" y="479"/>
                    <a:pt x="711" y="476"/>
                    <a:pt x="713" y="478"/>
                  </a:cubicBezTo>
                  <a:cubicBezTo>
                    <a:pt x="716" y="481"/>
                    <a:pt x="719" y="485"/>
                    <a:pt x="722" y="488"/>
                  </a:cubicBezTo>
                  <a:cubicBezTo>
                    <a:pt x="725" y="491"/>
                    <a:pt x="720" y="495"/>
                    <a:pt x="722" y="497"/>
                  </a:cubicBezTo>
                  <a:cubicBezTo>
                    <a:pt x="724" y="500"/>
                    <a:pt x="722" y="503"/>
                    <a:pt x="725" y="506"/>
                  </a:cubicBezTo>
                  <a:cubicBezTo>
                    <a:pt x="729" y="508"/>
                    <a:pt x="726" y="514"/>
                    <a:pt x="729" y="514"/>
                  </a:cubicBezTo>
                  <a:cubicBezTo>
                    <a:pt x="732" y="515"/>
                    <a:pt x="734" y="520"/>
                    <a:pt x="735" y="522"/>
                  </a:cubicBezTo>
                  <a:cubicBezTo>
                    <a:pt x="735" y="524"/>
                    <a:pt x="741" y="526"/>
                    <a:pt x="741" y="523"/>
                  </a:cubicBezTo>
                  <a:cubicBezTo>
                    <a:pt x="741" y="520"/>
                    <a:pt x="744" y="516"/>
                    <a:pt x="745" y="513"/>
                  </a:cubicBezTo>
                  <a:cubicBezTo>
                    <a:pt x="745" y="510"/>
                    <a:pt x="742" y="499"/>
                    <a:pt x="740" y="496"/>
                  </a:cubicBezTo>
                  <a:cubicBezTo>
                    <a:pt x="738" y="493"/>
                    <a:pt x="741" y="492"/>
                    <a:pt x="738" y="488"/>
                  </a:cubicBezTo>
                  <a:cubicBezTo>
                    <a:pt x="735" y="484"/>
                    <a:pt x="733" y="477"/>
                    <a:pt x="733" y="471"/>
                  </a:cubicBezTo>
                  <a:cubicBezTo>
                    <a:pt x="733" y="466"/>
                    <a:pt x="740" y="457"/>
                    <a:pt x="743" y="454"/>
                  </a:cubicBezTo>
                  <a:cubicBezTo>
                    <a:pt x="746" y="451"/>
                    <a:pt x="750" y="453"/>
                    <a:pt x="750" y="450"/>
                  </a:cubicBezTo>
                  <a:cubicBezTo>
                    <a:pt x="751" y="447"/>
                    <a:pt x="755" y="443"/>
                    <a:pt x="757" y="443"/>
                  </a:cubicBezTo>
                  <a:cubicBezTo>
                    <a:pt x="759" y="443"/>
                    <a:pt x="762" y="443"/>
                    <a:pt x="762" y="441"/>
                  </a:cubicBezTo>
                  <a:cubicBezTo>
                    <a:pt x="763" y="439"/>
                    <a:pt x="766" y="436"/>
                    <a:pt x="771" y="435"/>
                  </a:cubicBezTo>
                  <a:cubicBezTo>
                    <a:pt x="776" y="434"/>
                    <a:pt x="773" y="432"/>
                    <a:pt x="772" y="429"/>
                  </a:cubicBezTo>
                  <a:cubicBezTo>
                    <a:pt x="771" y="427"/>
                    <a:pt x="773" y="425"/>
                    <a:pt x="774" y="426"/>
                  </a:cubicBezTo>
                  <a:cubicBezTo>
                    <a:pt x="775" y="428"/>
                    <a:pt x="778" y="428"/>
                    <a:pt x="780" y="427"/>
                  </a:cubicBezTo>
                  <a:cubicBezTo>
                    <a:pt x="782" y="425"/>
                    <a:pt x="786" y="422"/>
                    <a:pt x="782" y="422"/>
                  </a:cubicBezTo>
                  <a:cubicBezTo>
                    <a:pt x="778" y="421"/>
                    <a:pt x="777" y="420"/>
                    <a:pt x="779" y="419"/>
                  </a:cubicBezTo>
                  <a:cubicBezTo>
                    <a:pt x="782" y="418"/>
                    <a:pt x="780" y="413"/>
                    <a:pt x="776" y="413"/>
                  </a:cubicBezTo>
                  <a:cubicBezTo>
                    <a:pt x="773" y="413"/>
                    <a:pt x="774" y="411"/>
                    <a:pt x="776" y="409"/>
                  </a:cubicBezTo>
                  <a:cubicBezTo>
                    <a:pt x="778" y="407"/>
                    <a:pt x="773" y="404"/>
                    <a:pt x="771" y="402"/>
                  </a:cubicBezTo>
                  <a:cubicBezTo>
                    <a:pt x="768" y="400"/>
                    <a:pt x="772" y="399"/>
                    <a:pt x="774" y="399"/>
                  </a:cubicBezTo>
                  <a:cubicBezTo>
                    <a:pt x="776" y="398"/>
                    <a:pt x="774" y="390"/>
                    <a:pt x="775" y="388"/>
                  </a:cubicBezTo>
                  <a:cubicBezTo>
                    <a:pt x="776" y="386"/>
                    <a:pt x="779" y="386"/>
                    <a:pt x="778" y="388"/>
                  </a:cubicBezTo>
                  <a:cubicBezTo>
                    <a:pt x="777" y="390"/>
                    <a:pt x="775" y="393"/>
                    <a:pt x="777" y="396"/>
                  </a:cubicBezTo>
                  <a:cubicBezTo>
                    <a:pt x="780" y="399"/>
                    <a:pt x="781" y="402"/>
                    <a:pt x="780" y="406"/>
                  </a:cubicBezTo>
                  <a:cubicBezTo>
                    <a:pt x="779" y="410"/>
                    <a:pt x="781" y="409"/>
                    <a:pt x="783" y="404"/>
                  </a:cubicBezTo>
                  <a:cubicBezTo>
                    <a:pt x="786" y="398"/>
                    <a:pt x="787" y="393"/>
                    <a:pt x="785" y="393"/>
                  </a:cubicBezTo>
                  <a:cubicBezTo>
                    <a:pt x="783" y="392"/>
                    <a:pt x="783" y="387"/>
                    <a:pt x="785" y="389"/>
                  </a:cubicBezTo>
                  <a:cubicBezTo>
                    <a:pt x="787" y="392"/>
                    <a:pt x="788" y="392"/>
                    <a:pt x="791" y="389"/>
                  </a:cubicBezTo>
                  <a:cubicBezTo>
                    <a:pt x="794" y="385"/>
                    <a:pt x="798" y="380"/>
                    <a:pt x="796" y="378"/>
                  </a:cubicBezTo>
                  <a:cubicBezTo>
                    <a:pt x="793" y="377"/>
                    <a:pt x="796" y="376"/>
                    <a:pt x="800" y="376"/>
                  </a:cubicBezTo>
                  <a:cubicBezTo>
                    <a:pt x="804" y="376"/>
                    <a:pt x="812" y="374"/>
                    <a:pt x="812" y="373"/>
                  </a:cubicBezTo>
                  <a:cubicBezTo>
                    <a:pt x="814" y="369"/>
                    <a:pt x="800" y="374"/>
                    <a:pt x="800" y="372"/>
                  </a:cubicBezTo>
                  <a:cubicBezTo>
                    <a:pt x="800" y="370"/>
                    <a:pt x="809" y="368"/>
                    <a:pt x="813" y="368"/>
                  </a:cubicBezTo>
                  <a:cubicBezTo>
                    <a:pt x="818" y="368"/>
                    <a:pt x="815" y="362"/>
                    <a:pt x="817" y="364"/>
                  </a:cubicBezTo>
                  <a:cubicBezTo>
                    <a:pt x="819" y="367"/>
                    <a:pt x="822" y="366"/>
                    <a:pt x="824" y="365"/>
                  </a:cubicBezTo>
                  <a:cubicBezTo>
                    <a:pt x="827" y="363"/>
                    <a:pt x="825" y="359"/>
                    <a:pt x="822" y="358"/>
                  </a:cubicBezTo>
                  <a:cubicBezTo>
                    <a:pt x="819" y="358"/>
                    <a:pt x="824" y="356"/>
                    <a:pt x="823" y="354"/>
                  </a:cubicBezTo>
                  <a:cubicBezTo>
                    <a:pt x="822" y="352"/>
                    <a:pt x="825" y="346"/>
                    <a:pt x="829" y="345"/>
                  </a:cubicBezTo>
                  <a:cubicBezTo>
                    <a:pt x="832" y="344"/>
                    <a:pt x="831" y="342"/>
                    <a:pt x="834" y="342"/>
                  </a:cubicBezTo>
                  <a:cubicBezTo>
                    <a:pt x="837" y="342"/>
                    <a:pt x="837" y="338"/>
                    <a:pt x="840" y="336"/>
                  </a:cubicBezTo>
                  <a:cubicBezTo>
                    <a:pt x="842" y="333"/>
                    <a:pt x="846" y="340"/>
                    <a:pt x="850" y="336"/>
                  </a:cubicBezTo>
                  <a:cubicBezTo>
                    <a:pt x="852" y="335"/>
                    <a:pt x="854" y="333"/>
                    <a:pt x="857" y="331"/>
                  </a:cubicBezTo>
                  <a:cubicBezTo>
                    <a:pt x="847" y="319"/>
                    <a:pt x="850" y="310"/>
                    <a:pt x="849" y="30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3" name="Freeform 130"/>
            <p:cNvSpPr>
              <a:spLocks noEditPoints="1"/>
            </p:cNvSpPr>
            <p:nvPr/>
          </p:nvSpPr>
          <p:spPr bwMode="auto">
            <a:xfrm>
              <a:off x="3515418" y="3616823"/>
              <a:ext cx="188825" cy="145883"/>
            </a:xfrm>
            <a:custGeom>
              <a:avLst/>
              <a:gdLst>
                <a:gd name="T0" fmla="*/ 107 w 108"/>
                <a:gd name="T1" fmla="*/ 13 h 77"/>
                <a:gd name="T2" fmla="*/ 98 w 108"/>
                <a:gd name="T3" fmla="*/ 13 h 77"/>
                <a:gd name="T4" fmla="*/ 88 w 108"/>
                <a:gd name="T5" fmla="*/ 11 h 77"/>
                <a:gd name="T6" fmla="*/ 84 w 108"/>
                <a:gd name="T7" fmla="*/ 10 h 77"/>
                <a:gd name="T8" fmla="*/ 78 w 108"/>
                <a:gd name="T9" fmla="*/ 10 h 77"/>
                <a:gd name="T10" fmla="*/ 70 w 108"/>
                <a:gd name="T11" fmla="*/ 7 h 77"/>
                <a:gd name="T12" fmla="*/ 65 w 108"/>
                <a:gd name="T13" fmla="*/ 4 h 77"/>
                <a:gd name="T14" fmla="*/ 50 w 108"/>
                <a:gd name="T15" fmla="*/ 3 h 77"/>
                <a:gd name="T16" fmla="*/ 22 w 108"/>
                <a:gd name="T17" fmla="*/ 2 h 77"/>
                <a:gd name="T18" fmla="*/ 12 w 108"/>
                <a:gd name="T19" fmla="*/ 0 h 77"/>
                <a:gd name="T20" fmla="*/ 5 w 108"/>
                <a:gd name="T21" fmla="*/ 4 h 77"/>
                <a:gd name="T22" fmla="*/ 3 w 108"/>
                <a:gd name="T23" fmla="*/ 10 h 77"/>
                <a:gd name="T24" fmla="*/ 5 w 108"/>
                <a:gd name="T25" fmla="*/ 18 h 77"/>
                <a:gd name="T26" fmla="*/ 7 w 108"/>
                <a:gd name="T27" fmla="*/ 17 h 77"/>
                <a:gd name="T28" fmla="*/ 10 w 108"/>
                <a:gd name="T29" fmla="*/ 18 h 77"/>
                <a:gd name="T30" fmla="*/ 15 w 108"/>
                <a:gd name="T31" fmla="*/ 19 h 77"/>
                <a:gd name="T32" fmla="*/ 19 w 108"/>
                <a:gd name="T33" fmla="*/ 19 h 77"/>
                <a:gd name="T34" fmla="*/ 24 w 108"/>
                <a:gd name="T35" fmla="*/ 20 h 77"/>
                <a:gd name="T36" fmla="*/ 26 w 108"/>
                <a:gd name="T37" fmla="*/ 23 h 77"/>
                <a:gd name="T38" fmla="*/ 21 w 108"/>
                <a:gd name="T39" fmla="*/ 28 h 77"/>
                <a:gd name="T40" fmla="*/ 21 w 108"/>
                <a:gd name="T41" fmla="*/ 36 h 77"/>
                <a:gd name="T42" fmla="*/ 20 w 108"/>
                <a:gd name="T43" fmla="*/ 42 h 77"/>
                <a:gd name="T44" fmla="*/ 17 w 108"/>
                <a:gd name="T45" fmla="*/ 45 h 77"/>
                <a:gd name="T46" fmla="*/ 20 w 108"/>
                <a:gd name="T47" fmla="*/ 50 h 77"/>
                <a:gd name="T48" fmla="*/ 18 w 108"/>
                <a:gd name="T49" fmla="*/ 54 h 77"/>
                <a:gd name="T50" fmla="*/ 20 w 108"/>
                <a:gd name="T51" fmla="*/ 58 h 77"/>
                <a:gd name="T52" fmla="*/ 16 w 108"/>
                <a:gd name="T53" fmla="*/ 63 h 77"/>
                <a:gd name="T54" fmla="*/ 18 w 108"/>
                <a:gd name="T55" fmla="*/ 66 h 77"/>
                <a:gd name="T56" fmla="*/ 22 w 108"/>
                <a:gd name="T57" fmla="*/ 67 h 77"/>
                <a:gd name="T58" fmla="*/ 32 w 108"/>
                <a:gd name="T59" fmla="*/ 76 h 77"/>
                <a:gd name="T60" fmla="*/ 34 w 108"/>
                <a:gd name="T61" fmla="*/ 73 h 77"/>
                <a:gd name="T62" fmla="*/ 39 w 108"/>
                <a:gd name="T63" fmla="*/ 73 h 77"/>
                <a:gd name="T64" fmla="*/ 47 w 108"/>
                <a:gd name="T65" fmla="*/ 70 h 77"/>
                <a:gd name="T66" fmla="*/ 57 w 108"/>
                <a:gd name="T67" fmla="*/ 70 h 77"/>
                <a:gd name="T68" fmla="*/ 64 w 108"/>
                <a:gd name="T69" fmla="*/ 67 h 77"/>
                <a:gd name="T70" fmla="*/ 70 w 108"/>
                <a:gd name="T71" fmla="*/ 62 h 77"/>
                <a:gd name="T72" fmla="*/ 73 w 108"/>
                <a:gd name="T73" fmla="*/ 56 h 77"/>
                <a:gd name="T74" fmla="*/ 79 w 108"/>
                <a:gd name="T75" fmla="*/ 50 h 77"/>
                <a:gd name="T76" fmla="*/ 80 w 108"/>
                <a:gd name="T77" fmla="*/ 38 h 77"/>
                <a:gd name="T78" fmla="*/ 87 w 108"/>
                <a:gd name="T79" fmla="*/ 29 h 77"/>
                <a:gd name="T80" fmla="*/ 94 w 108"/>
                <a:gd name="T81" fmla="*/ 25 h 77"/>
                <a:gd name="T82" fmla="*/ 104 w 108"/>
                <a:gd name="T83" fmla="*/ 20 h 77"/>
                <a:gd name="T84" fmla="*/ 107 w 108"/>
                <a:gd name="T85" fmla="*/ 13 h 77"/>
                <a:gd name="T86" fmla="*/ 108 w 108"/>
                <a:gd name="T87" fmla="*/ 41 h 77"/>
                <a:gd name="T88" fmla="*/ 100 w 108"/>
                <a:gd name="T89" fmla="*/ 43 h 77"/>
                <a:gd name="T90" fmla="*/ 108 w 108"/>
                <a:gd name="T91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8" h="77">
                  <a:moveTo>
                    <a:pt x="107" y="13"/>
                  </a:moveTo>
                  <a:cubicBezTo>
                    <a:pt x="104" y="13"/>
                    <a:pt x="101" y="14"/>
                    <a:pt x="98" y="13"/>
                  </a:cubicBezTo>
                  <a:cubicBezTo>
                    <a:pt x="96" y="13"/>
                    <a:pt x="90" y="12"/>
                    <a:pt x="88" y="11"/>
                  </a:cubicBezTo>
                  <a:cubicBezTo>
                    <a:pt x="87" y="9"/>
                    <a:pt x="84" y="8"/>
                    <a:pt x="84" y="10"/>
                  </a:cubicBezTo>
                  <a:cubicBezTo>
                    <a:pt x="84" y="12"/>
                    <a:pt x="80" y="12"/>
                    <a:pt x="78" y="10"/>
                  </a:cubicBezTo>
                  <a:cubicBezTo>
                    <a:pt x="75" y="9"/>
                    <a:pt x="71" y="8"/>
                    <a:pt x="70" y="7"/>
                  </a:cubicBezTo>
                  <a:cubicBezTo>
                    <a:pt x="69" y="6"/>
                    <a:pt x="67" y="5"/>
                    <a:pt x="65" y="4"/>
                  </a:cubicBezTo>
                  <a:cubicBezTo>
                    <a:pt x="62" y="5"/>
                    <a:pt x="55" y="2"/>
                    <a:pt x="50" y="3"/>
                  </a:cubicBezTo>
                  <a:cubicBezTo>
                    <a:pt x="45" y="3"/>
                    <a:pt x="29" y="2"/>
                    <a:pt x="22" y="2"/>
                  </a:cubicBezTo>
                  <a:cubicBezTo>
                    <a:pt x="16" y="3"/>
                    <a:pt x="16" y="0"/>
                    <a:pt x="12" y="0"/>
                  </a:cubicBezTo>
                  <a:cubicBezTo>
                    <a:pt x="9" y="0"/>
                    <a:pt x="10" y="4"/>
                    <a:pt x="5" y="4"/>
                  </a:cubicBezTo>
                  <a:cubicBezTo>
                    <a:pt x="0" y="4"/>
                    <a:pt x="0" y="7"/>
                    <a:pt x="3" y="10"/>
                  </a:cubicBezTo>
                  <a:cubicBezTo>
                    <a:pt x="5" y="12"/>
                    <a:pt x="5" y="15"/>
                    <a:pt x="5" y="18"/>
                  </a:cubicBezTo>
                  <a:cubicBezTo>
                    <a:pt x="6" y="18"/>
                    <a:pt x="7" y="18"/>
                    <a:pt x="7" y="17"/>
                  </a:cubicBezTo>
                  <a:cubicBezTo>
                    <a:pt x="9" y="16"/>
                    <a:pt x="10" y="16"/>
                    <a:pt x="10" y="18"/>
                  </a:cubicBezTo>
                  <a:cubicBezTo>
                    <a:pt x="10" y="20"/>
                    <a:pt x="14" y="19"/>
                    <a:pt x="15" y="19"/>
                  </a:cubicBezTo>
                  <a:cubicBezTo>
                    <a:pt x="17" y="19"/>
                    <a:pt x="17" y="20"/>
                    <a:pt x="19" y="19"/>
                  </a:cubicBezTo>
                  <a:cubicBezTo>
                    <a:pt x="21" y="17"/>
                    <a:pt x="24" y="18"/>
                    <a:pt x="24" y="20"/>
                  </a:cubicBezTo>
                  <a:cubicBezTo>
                    <a:pt x="24" y="22"/>
                    <a:pt x="28" y="21"/>
                    <a:pt x="26" y="23"/>
                  </a:cubicBezTo>
                  <a:cubicBezTo>
                    <a:pt x="24" y="26"/>
                    <a:pt x="21" y="26"/>
                    <a:pt x="21" y="28"/>
                  </a:cubicBezTo>
                  <a:cubicBezTo>
                    <a:pt x="21" y="30"/>
                    <a:pt x="23" y="34"/>
                    <a:pt x="21" y="36"/>
                  </a:cubicBezTo>
                  <a:cubicBezTo>
                    <a:pt x="19" y="38"/>
                    <a:pt x="22" y="42"/>
                    <a:pt x="20" y="42"/>
                  </a:cubicBezTo>
                  <a:cubicBezTo>
                    <a:pt x="17" y="42"/>
                    <a:pt x="15" y="43"/>
                    <a:pt x="17" y="45"/>
                  </a:cubicBezTo>
                  <a:cubicBezTo>
                    <a:pt x="20" y="47"/>
                    <a:pt x="22" y="50"/>
                    <a:pt x="20" y="50"/>
                  </a:cubicBezTo>
                  <a:cubicBezTo>
                    <a:pt x="18" y="50"/>
                    <a:pt x="17" y="53"/>
                    <a:pt x="18" y="54"/>
                  </a:cubicBezTo>
                  <a:cubicBezTo>
                    <a:pt x="19" y="55"/>
                    <a:pt x="23" y="58"/>
                    <a:pt x="20" y="58"/>
                  </a:cubicBezTo>
                  <a:cubicBezTo>
                    <a:pt x="16" y="59"/>
                    <a:pt x="16" y="62"/>
                    <a:pt x="16" y="63"/>
                  </a:cubicBezTo>
                  <a:cubicBezTo>
                    <a:pt x="16" y="64"/>
                    <a:pt x="17" y="65"/>
                    <a:pt x="18" y="66"/>
                  </a:cubicBezTo>
                  <a:cubicBezTo>
                    <a:pt x="19" y="66"/>
                    <a:pt x="21" y="66"/>
                    <a:pt x="22" y="67"/>
                  </a:cubicBezTo>
                  <a:cubicBezTo>
                    <a:pt x="25" y="68"/>
                    <a:pt x="27" y="77"/>
                    <a:pt x="32" y="76"/>
                  </a:cubicBezTo>
                  <a:cubicBezTo>
                    <a:pt x="34" y="76"/>
                    <a:pt x="33" y="74"/>
                    <a:pt x="34" y="73"/>
                  </a:cubicBezTo>
                  <a:cubicBezTo>
                    <a:pt x="35" y="73"/>
                    <a:pt x="37" y="73"/>
                    <a:pt x="39" y="73"/>
                  </a:cubicBezTo>
                  <a:cubicBezTo>
                    <a:pt x="41" y="73"/>
                    <a:pt x="42" y="70"/>
                    <a:pt x="47" y="70"/>
                  </a:cubicBezTo>
                  <a:cubicBezTo>
                    <a:pt x="51" y="70"/>
                    <a:pt x="54" y="70"/>
                    <a:pt x="57" y="70"/>
                  </a:cubicBezTo>
                  <a:cubicBezTo>
                    <a:pt x="60" y="70"/>
                    <a:pt x="63" y="69"/>
                    <a:pt x="64" y="67"/>
                  </a:cubicBezTo>
                  <a:cubicBezTo>
                    <a:pt x="64" y="65"/>
                    <a:pt x="67" y="63"/>
                    <a:pt x="70" y="62"/>
                  </a:cubicBezTo>
                  <a:cubicBezTo>
                    <a:pt x="74" y="62"/>
                    <a:pt x="73" y="58"/>
                    <a:pt x="73" y="56"/>
                  </a:cubicBezTo>
                  <a:cubicBezTo>
                    <a:pt x="74" y="54"/>
                    <a:pt x="79" y="51"/>
                    <a:pt x="79" y="50"/>
                  </a:cubicBezTo>
                  <a:cubicBezTo>
                    <a:pt x="80" y="48"/>
                    <a:pt x="76" y="43"/>
                    <a:pt x="80" y="38"/>
                  </a:cubicBezTo>
                  <a:cubicBezTo>
                    <a:pt x="83" y="33"/>
                    <a:pt x="87" y="32"/>
                    <a:pt x="87" y="29"/>
                  </a:cubicBezTo>
                  <a:cubicBezTo>
                    <a:pt x="87" y="27"/>
                    <a:pt x="90" y="26"/>
                    <a:pt x="94" y="25"/>
                  </a:cubicBezTo>
                  <a:cubicBezTo>
                    <a:pt x="99" y="25"/>
                    <a:pt x="100" y="22"/>
                    <a:pt x="104" y="20"/>
                  </a:cubicBezTo>
                  <a:cubicBezTo>
                    <a:pt x="107" y="19"/>
                    <a:pt x="108" y="17"/>
                    <a:pt x="107" y="13"/>
                  </a:cubicBezTo>
                  <a:close/>
                  <a:moveTo>
                    <a:pt x="108" y="41"/>
                  </a:moveTo>
                  <a:cubicBezTo>
                    <a:pt x="107" y="36"/>
                    <a:pt x="99" y="42"/>
                    <a:pt x="100" y="43"/>
                  </a:cubicBezTo>
                  <a:cubicBezTo>
                    <a:pt x="104" y="46"/>
                    <a:pt x="108" y="45"/>
                    <a:pt x="108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4" name="Freeform 131"/>
            <p:cNvSpPr>
              <a:spLocks/>
            </p:cNvSpPr>
            <p:nvPr/>
          </p:nvSpPr>
          <p:spPr bwMode="auto">
            <a:xfrm>
              <a:off x="3844512" y="3552117"/>
              <a:ext cx="50713" cy="29412"/>
            </a:xfrm>
            <a:custGeom>
              <a:avLst/>
              <a:gdLst>
                <a:gd name="T0" fmla="*/ 0 w 29"/>
                <a:gd name="T1" fmla="*/ 14 h 16"/>
                <a:gd name="T2" fmla="*/ 6 w 29"/>
                <a:gd name="T3" fmla="*/ 14 h 16"/>
                <a:gd name="T4" fmla="*/ 7 w 29"/>
                <a:gd name="T5" fmla="*/ 16 h 16"/>
                <a:gd name="T6" fmla="*/ 13 w 29"/>
                <a:gd name="T7" fmla="*/ 15 h 16"/>
                <a:gd name="T8" fmla="*/ 18 w 29"/>
                <a:gd name="T9" fmla="*/ 15 h 16"/>
                <a:gd name="T10" fmla="*/ 21 w 29"/>
                <a:gd name="T11" fmla="*/ 11 h 16"/>
                <a:gd name="T12" fmla="*/ 23 w 29"/>
                <a:gd name="T13" fmla="*/ 7 h 16"/>
                <a:gd name="T14" fmla="*/ 29 w 29"/>
                <a:gd name="T15" fmla="*/ 4 h 16"/>
                <a:gd name="T16" fmla="*/ 26 w 29"/>
                <a:gd name="T17" fmla="*/ 1 h 16"/>
                <a:gd name="T18" fmla="*/ 21 w 29"/>
                <a:gd name="T19" fmla="*/ 2 h 16"/>
                <a:gd name="T20" fmla="*/ 13 w 29"/>
                <a:gd name="T21" fmla="*/ 5 h 16"/>
                <a:gd name="T22" fmla="*/ 4 w 29"/>
                <a:gd name="T23" fmla="*/ 3 h 16"/>
                <a:gd name="T24" fmla="*/ 1 w 29"/>
                <a:gd name="T25" fmla="*/ 3 h 16"/>
                <a:gd name="T26" fmla="*/ 0 w 29"/>
                <a:gd name="T2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16">
                  <a:moveTo>
                    <a:pt x="0" y="14"/>
                  </a:moveTo>
                  <a:cubicBezTo>
                    <a:pt x="2" y="13"/>
                    <a:pt x="5" y="13"/>
                    <a:pt x="6" y="14"/>
                  </a:cubicBezTo>
                  <a:cubicBezTo>
                    <a:pt x="7" y="14"/>
                    <a:pt x="7" y="15"/>
                    <a:pt x="7" y="16"/>
                  </a:cubicBezTo>
                  <a:cubicBezTo>
                    <a:pt x="9" y="16"/>
                    <a:pt x="12" y="15"/>
                    <a:pt x="13" y="15"/>
                  </a:cubicBezTo>
                  <a:cubicBezTo>
                    <a:pt x="15" y="14"/>
                    <a:pt x="18" y="16"/>
                    <a:pt x="18" y="15"/>
                  </a:cubicBezTo>
                  <a:cubicBezTo>
                    <a:pt x="19" y="14"/>
                    <a:pt x="20" y="11"/>
                    <a:pt x="21" y="11"/>
                  </a:cubicBezTo>
                  <a:cubicBezTo>
                    <a:pt x="23" y="11"/>
                    <a:pt x="22" y="7"/>
                    <a:pt x="23" y="7"/>
                  </a:cubicBezTo>
                  <a:cubicBezTo>
                    <a:pt x="25" y="7"/>
                    <a:pt x="29" y="4"/>
                    <a:pt x="29" y="4"/>
                  </a:cubicBezTo>
                  <a:cubicBezTo>
                    <a:pt x="29" y="4"/>
                    <a:pt x="27" y="1"/>
                    <a:pt x="26" y="1"/>
                  </a:cubicBezTo>
                  <a:cubicBezTo>
                    <a:pt x="26" y="0"/>
                    <a:pt x="24" y="2"/>
                    <a:pt x="21" y="2"/>
                  </a:cubicBezTo>
                  <a:cubicBezTo>
                    <a:pt x="17" y="2"/>
                    <a:pt x="15" y="5"/>
                    <a:pt x="13" y="5"/>
                  </a:cubicBezTo>
                  <a:cubicBezTo>
                    <a:pt x="12" y="5"/>
                    <a:pt x="7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6"/>
                    <a:pt x="0" y="10"/>
                    <a:pt x="0" y="1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5" name="Freeform 132"/>
            <p:cNvSpPr>
              <a:spLocks noEditPoints="1"/>
            </p:cNvSpPr>
            <p:nvPr/>
          </p:nvSpPr>
          <p:spPr bwMode="auto">
            <a:xfrm>
              <a:off x="3945938" y="3654470"/>
              <a:ext cx="93873" cy="127059"/>
            </a:xfrm>
            <a:custGeom>
              <a:avLst/>
              <a:gdLst>
                <a:gd name="T0" fmla="*/ 53 w 54"/>
                <a:gd name="T1" fmla="*/ 0 h 67"/>
                <a:gd name="T2" fmla="*/ 49 w 54"/>
                <a:gd name="T3" fmla="*/ 2 h 67"/>
                <a:gd name="T4" fmla="*/ 46 w 54"/>
                <a:gd name="T5" fmla="*/ 4 h 67"/>
                <a:gd name="T6" fmla="*/ 37 w 54"/>
                <a:gd name="T7" fmla="*/ 2 h 67"/>
                <a:gd name="T8" fmla="*/ 26 w 54"/>
                <a:gd name="T9" fmla="*/ 2 h 67"/>
                <a:gd name="T10" fmla="*/ 25 w 54"/>
                <a:gd name="T11" fmla="*/ 2 h 67"/>
                <a:gd name="T12" fmla="*/ 18 w 54"/>
                <a:gd name="T13" fmla="*/ 6 h 67"/>
                <a:gd name="T14" fmla="*/ 14 w 54"/>
                <a:gd name="T15" fmla="*/ 8 h 67"/>
                <a:gd name="T16" fmla="*/ 8 w 54"/>
                <a:gd name="T17" fmla="*/ 9 h 67"/>
                <a:gd name="T18" fmla="*/ 5 w 54"/>
                <a:gd name="T19" fmla="*/ 14 h 67"/>
                <a:gd name="T20" fmla="*/ 3 w 54"/>
                <a:gd name="T21" fmla="*/ 17 h 67"/>
                <a:gd name="T22" fmla="*/ 0 w 54"/>
                <a:gd name="T23" fmla="*/ 22 h 67"/>
                <a:gd name="T24" fmla="*/ 1 w 54"/>
                <a:gd name="T25" fmla="*/ 22 h 67"/>
                <a:gd name="T26" fmla="*/ 5 w 54"/>
                <a:gd name="T27" fmla="*/ 29 h 67"/>
                <a:gd name="T28" fmla="*/ 11 w 54"/>
                <a:gd name="T29" fmla="*/ 31 h 67"/>
                <a:gd name="T30" fmla="*/ 19 w 54"/>
                <a:gd name="T31" fmla="*/ 34 h 67"/>
                <a:gd name="T32" fmla="*/ 10 w 54"/>
                <a:gd name="T33" fmla="*/ 35 h 67"/>
                <a:gd name="T34" fmla="*/ 12 w 54"/>
                <a:gd name="T35" fmla="*/ 42 h 67"/>
                <a:gd name="T36" fmla="*/ 16 w 54"/>
                <a:gd name="T37" fmla="*/ 48 h 67"/>
                <a:gd name="T38" fmla="*/ 24 w 54"/>
                <a:gd name="T39" fmla="*/ 51 h 67"/>
                <a:gd name="T40" fmla="*/ 22 w 54"/>
                <a:gd name="T41" fmla="*/ 43 h 67"/>
                <a:gd name="T42" fmla="*/ 28 w 54"/>
                <a:gd name="T43" fmla="*/ 43 h 67"/>
                <a:gd name="T44" fmla="*/ 24 w 54"/>
                <a:gd name="T45" fmla="*/ 39 h 67"/>
                <a:gd name="T46" fmla="*/ 27 w 54"/>
                <a:gd name="T47" fmla="*/ 38 h 67"/>
                <a:gd name="T48" fmla="*/ 33 w 54"/>
                <a:gd name="T49" fmla="*/ 37 h 67"/>
                <a:gd name="T50" fmla="*/ 31 w 54"/>
                <a:gd name="T51" fmla="*/ 30 h 67"/>
                <a:gd name="T52" fmla="*/ 24 w 54"/>
                <a:gd name="T53" fmla="*/ 30 h 67"/>
                <a:gd name="T54" fmla="*/ 26 w 54"/>
                <a:gd name="T55" fmla="*/ 26 h 67"/>
                <a:gd name="T56" fmla="*/ 20 w 54"/>
                <a:gd name="T57" fmla="*/ 16 h 67"/>
                <a:gd name="T58" fmla="*/ 24 w 54"/>
                <a:gd name="T59" fmla="*/ 14 h 67"/>
                <a:gd name="T60" fmla="*/ 31 w 54"/>
                <a:gd name="T61" fmla="*/ 15 h 67"/>
                <a:gd name="T62" fmla="*/ 32 w 54"/>
                <a:gd name="T63" fmla="*/ 9 h 67"/>
                <a:gd name="T64" fmla="*/ 37 w 54"/>
                <a:gd name="T65" fmla="*/ 10 h 67"/>
                <a:gd name="T66" fmla="*/ 44 w 54"/>
                <a:gd name="T67" fmla="*/ 7 h 67"/>
                <a:gd name="T68" fmla="*/ 49 w 54"/>
                <a:gd name="T69" fmla="*/ 10 h 67"/>
                <a:gd name="T70" fmla="*/ 51 w 54"/>
                <a:gd name="T71" fmla="*/ 7 h 67"/>
                <a:gd name="T72" fmla="*/ 54 w 54"/>
                <a:gd name="T73" fmla="*/ 3 h 67"/>
                <a:gd name="T74" fmla="*/ 53 w 54"/>
                <a:gd name="T75" fmla="*/ 0 h 67"/>
                <a:gd name="T76" fmla="*/ 46 w 54"/>
                <a:gd name="T77" fmla="*/ 63 h 67"/>
                <a:gd name="T78" fmla="*/ 33 w 54"/>
                <a:gd name="T79" fmla="*/ 61 h 67"/>
                <a:gd name="T80" fmla="*/ 28 w 54"/>
                <a:gd name="T81" fmla="*/ 63 h 67"/>
                <a:gd name="T82" fmla="*/ 40 w 54"/>
                <a:gd name="T83" fmla="*/ 66 h 67"/>
                <a:gd name="T84" fmla="*/ 51 w 54"/>
                <a:gd name="T85" fmla="*/ 63 h 67"/>
                <a:gd name="T86" fmla="*/ 46 w 54"/>
                <a:gd name="T87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67">
                  <a:moveTo>
                    <a:pt x="53" y="0"/>
                  </a:moveTo>
                  <a:cubicBezTo>
                    <a:pt x="51" y="0"/>
                    <a:pt x="49" y="1"/>
                    <a:pt x="49" y="2"/>
                  </a:cubicBezTo>
                  <a:cubicBezTo>
                    <a:pt x="50" y="3"/>
                    <a:pt x="48" y="4"/>
                    <a:pt x="46" y="4"/>
                  </a:cubicBezTo>
                  <a:cubicBezTo>
                    <a:pt x="46" y="4"/>
                    <a:pt x="39" y="3"/>
                    <a:pt x="37" y="2"/>
                  </a:cubicBezTo>
                  <a:cubicBezTo>
                    <a:pt x="35" y="1"/>
                    <a:pt x="29" y="2"/>
                    <a:pt x="26" y="2"/>
                  </a:cubicBezTo>
                  <a:cubicBezTo>
                    <a:pt x="26" y="2"/>
                    <a:pt x="26" y="2"/>
                    <a:pt x="25" y="2"/>
                  </a:cubicBezTo>
                  <a:cubicBezTo>
                    <a:pt x="25" y="4"/>
                    <a:pt x="19" y="7"/>
                    <a:pt x="18" y="6"/>
                  </a:cubicBezTo>
                  <a:cubicBezTo>
                    <a:pt x="16" y="6"/>
                    <a:pt x="16" y="8"/>
                    <a:pt x="14" y="8"/>
                  </a:cubicBezTo>
                  <a:cubicBezTo>
                    <a:pt x="11" y="9"/>
                    <a:pt x="8" y="8"/>
                    <a:pt x="8" y="9"/>
                  </a:cubicBezTo>
                  <a:cubicBezTo>
                    <a:pt x="8" y="10"/>
                    <a:pt x="6" y="13"/>
                    <a:pt x="5" y="14"/>
                  </a:cubicBezTo>
                  <a:cubicBezTo>
                    <a:pt x="4" y="15"/>
                    <a:pt x="5" y="17"/>
                    <a:pt x="3" y="17"/>
                  </a:cubicBezTo>
                  <a:cubicBezTo>
                    <a:pt x="2" y="18"/>
                    <a:pt x="1" y="20"/>
                    <a:pt x="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4" y="23"/>
                    <a:pt x="6" y="26"/>
                    <a:pt x="5" y="29"/>
                  </a:cubicBezTo>
                  <a:cubicBezTo>
                    <a:pt x="5" y="32"/>
                    <a:pt x="9" y="33"/>
                    <a:pt x="11" y="31"/>
                  </a:cubicBezTo>
                  <a:cubicBezTo>
                    <a:pt x="13" y="29"/>
                    <a:pt x="19" y="32"/>
                    <a:pt x="19" y="34"/>
                  </a:cubicBezTo>
                  <a:cubicBezTo>
                    <a:pt x="19" y="35"/>
                    <a:pt x="13" y="32"/>
                    <a:pt x="10" y="35"/>
                  </a:cubicBezTo>
                  <a:cubicBezTo>
                    <a:pt x="7" y="37"/>
                    <a:pt x="12" y="39"/>
                    <a:pt x="12" y="42"/>
                  </a:cubicBezTo>
                  <a:cubicBezTo>
                    <a:pt x="11" y="44"/>
                    <a:pt x="13" y="48"/>
                    <a:pt x="16" y="48"/>
                  </a:cubicBezTo>
                  <a:cubicBezTo>
                    <a:pt x="19" y="48"/>
                    <a:pt x="22" y="52"/>
                    <a:pt x="24" y="51"/>
                  </a:cubicBezTo>
                  <a:cubicBezTo>
                    <a:pt x="26" y="51"/>
                    <a:pt x="22" y="44"/>
                    <a:pt x="22" y="43"/>
                  </a:cubicBezTo>
                  <a:cubicBezTo>
                    <a:pt x="23" y="42"/>
                    <a:pt x="26" y="45"/>
                    <a:pt x="28" y="43"/>
                  </a:cubicBezTo>
                  <a:cubicBezTo>
                    <a:pt x="30" y="41"/>
                    <a:pt x="27" y="39"/>
                    <a:pt x="24" y="39"/>
                  </a:cubicBezTo>
                  <a:cubicBezTo>
                    <a:pt x="22" y="39"/>
                    <a:pt x="24" y="36"/>
                    <a:pt x="27" y="38"/>
                  </a:cubicBezTo>
                  <a:cubicBezTo>
                    <a:pt x="30" y="40"/>
                    <a:pt x="32" y="37"/>
                    <a:pt x="33" y="37"/>
                  </a:cubicBezTo>
                  <a:cubicBezTo>
                    <a:pt x="35" y="37"/>
                    <a:pt x="35" y="31"/>
                    <a:pt x="31" y="30"/>
                  </a:cubicBezTo>
                  <a:cubicBezTo>
                    <a:pt x="26" y="29"/>
                    <a:pt x="27" y="33"/>
                    <a:pt x="24" y="30"/>
                  </a:cubicBezTo>
                  <a:cubicBezTo>
                    <a:pt x="21" y="27"/>
                    <a:pt x="26" y="28"/>
                    <a:pt x="26" y="26"/>
                  </a:cubicBezTo>
                  <a:cubicBezTo>
                    <a:pt x="26" y="23"/>
                    <a:pt x="22" y="20"/>
                    <a:pt x="20" y="16"/>
                  </a:cubicBezTo>
                  <a:cubicBezTo>
                    <a:pt x="17" y="13"/>
                    <a:pt x="23" y="12"/>
                    <a:pt x="24" y="14"/>
                  </a:cubicBezTo>
                  <a:cubicBezTo>
                    <a:pt x="25" y="16"/>
                    <a:pt x="29" y="16"/>
                    <a:pt x="31" y="15"/>
                  </a:cubicBezTo>
                  <a:cubicBezTo>
                    <a:pt x="33" y="14"/>
                    <a:pt x="28" y="10"/>
                    <a:pt x="32" y="9"/>
                  </a:cubicBezTo>
                  <a:cubicBezTo>
                    <a:pt x="36" y="7"/>
                    <a:pt x="36" y="10"/>
                    <a:pt x="37" y="10"/>
                  </a:cubicBezTo>
                  <a:cubicBezTo>
                    <a:pt x="39" y="11"/>
                    <a:pt x="40" y="7"/>
                    <a:pt x="44" y="7"/>
                  </a:cubicBezTo>
                  <a:cubicBezTo>
                    <a:pt x="46" y="7"/>
                    <a:pt x="48" y="9"/>
                    <a:pt x="49" y="10"/>
                  </a:cubicBezTo>
                  <a:cubicBezTo>
                    <a:pt x="51" y="9"/>
                    <a:pt x="51" y="8"/>
                    <a:pt x="51" y="7"/>
                  </a:cubicBezTo>
                  <a:cubicBezTo>
                    <a:pt x="51" y="6"/>
                    <a:pt x="54" y="5"/>
                    <a:pt x="54" y="3"/>
                  </a:cubicBezTo>
                  <a:cubicBezTo>
                    <a:pt x="54" y="2"/>
                    <a:pt x="53" y="1"/>
                    <a:pt x="53" y="0"/>
                  </a:cubicBezTo>
                  <a:close/>
                  <a:moveTo>
                    <a:pt x="46" y="63"/>
                  </a:moveTo>
                  <a:cubicBezTo>
                    <a:pt x="44" y="61"/>
                    <a:pt x="35" y="63"/>
                    <a:pt x="33" y="61"/>
                  </a:cubicBezTo>
                  <a:cubicBezTo>
                    <a:pt x="30" y="59"/>
                    <a:pt x="26" y="63"/>
                    <a:pt x="28" y="63"/>
                  </a:cubicBezTo>
                  <a:cubicBezTo>
                    <a:pt x="31" y="64"/>
                    <a:pt x="35" y="66"/>
                    <a:pt x="40" y="66"/>
                  </a:cubicBezTo>
                  <a:cubicBezTo>
                    <a:pt x="45" y="67"/>
                    <a:pt x="51" y="64"/>
                    <a:pt x="51" y="63"/>
                  </a:cubicBezTo>
                  <a:cubicBezTo>
                    <a:pt x="51" y="62"/>
                    <a:pt x="48" y="64"/>
                    <a:pt x="46" y="6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6" name="Freeform 133"/>
            <p:cNvSpPr>
              <a:spLocks/>
            </p:cNvSpPr>
            <p:nvPr/>
          </p:nvSpPr>
          <p:spPr bwMode="auto">
            <a:xfrm>
              <a:off x="4119656" y="3762705"/>
              <a:ext cx="38844" cy="27059"/>
            </a:xfrm>
            <a:custGeom>
              <a:avLst/>
              <a:gdLst>
                <a:gd name="T0" fmla="*/ 14 w 22"/>
                <a:gd name="T1" fmla="*/ 9 h 14"/>
                <a:gd name="T2" fmla="*/ 19 w 22"/>
                <a:gd name="T3" fmla="*/ 4 h 14"/>
                <a:gd name="T4" fmla="*/ 19 w 22"/>
                <a:gd name="T5" fmla="*/ 2 h 14"/>
                <a:gd name="T6" fmla="*/ 7 w 22"/>
                <a:gd name="T7" fmla="*/ 6 h 14"/>
                <a:gd name="T8" fmla="*/ 3 w 22"/>
                <a:gd name="T9" fmla="*/ 12 h 14"/>
                <a:gd name="T10" fmla="*/ 14 w 22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4" y="9"/>
                  </a:moveTo>
                  <a:cubicBezTo>
                    <a:pt x="14" y="8"/>
                    <a:pt x="16" y="5"/>
                    <a:pt x="19" y="4"/>
                  </a:cubicBezTo>
                  <a:cubicBezTo>
                    <a:pt x="22" y="3"/>
                    <a:pt x="21" y="0"/>
                    <a:pt x="19" y="2"/>
                  </a:cubicBezTo>
                  <a:cubicBezTo>
                    <a:pt x="17" y="4"/>
                    <a:pt x="12" y="5"/>
                    <a:pt x="7" y="6"/>
                  </a:cubicBezTo>
                  <a:cubicBezTo>
                    <a:pt x="1" y="6"/>
                    <a:pt x="0" y="10"/>
                    <a:pt x="3" y="12"/>
                  </a:cubicBezTo>
                  <a:cubicBezTo>
                    <a:pt x="7" y="14"/>
                    <a:pt x="15" y="10"/>
                    <a:pt x="14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7" name="Freeform 134"/>
            <p:cNvSpPr>
              <a:spLocks/>
            </p:cNvSpPr>
            <p:nvPr/>
          </p:nvSpPr>
          <p:spPr bwMode="auto">
            <a:xfrm>
              <a:off x="3297461" y="3094468"/>
              <a:ext cx="157533" cy="88236"/>
            </a:xfrm>
            <a:custGeom>
              <a:avLst/>
              <a:gdLst>
                <a:gd name="T0" fmla="*/ 76 w 90"/>
                <a:gd name="T1" fmla="*/ 32 h 46"/>
                <a:gd name="T2" fmla="*/ 83 w 90"/>
                <a:gd name="T3" fmla="*/ 27 h 46"/>
                <a:gd name="T4" fmla="*/ 89 w 90"/>
                <a:gd name="T5" fmla="*/ 21 h 46"/>
                <a:gd name="T6" fmla="*/ 85 w 90"/>
                <a:gd name="T7" fmla="*/ 14 h 46"/>
                <a:gd name="T8" fmla="*/ 80 w 90"/>
                <a:gd name="T9" fmla="*/ 10 h 46"/>
                <a:gd name="T10" fmla="*/ 79 w 90"/>
                <a:gd name="T11" fmla="*/ 4 h 46"/>
                <a:gd name="T12" fmla="*/ 73 w 90"/>
                <a:gd name="T13" fmla="*/ 5 h 46"/>
                <a:gd name="T14" fmla="*/ 65 w 90"/>
                <a:gd name="T15" fmla="*/ 1 h 46"/>
                <a:gd name="T16" fmla="*/ 64 w 90"/>
                <a:gd name="T17" fmla="*/ 6 h 46"/>
                <a:gd name="T18" fmla="*/ 59 w 90"/>
                <a:gd name="T19" fmla="*/ 6 h 46"/>
                <a:gd name="T20" fmla="*/ 55 w 90"/>
                <a:gd name="T21" fmla="*/ 7 h 46"/>
                <a:gd name="T22" fmla="*/ 51 w 90"/>
                <a:gd name="T23" fmla="*/ 7 h 46"/>
                <a:gd name="T24" fmla="*/ 46 w 90"/>
                <a:gd name="T25" fmla="*/ 6 h 46"/>
                <a:gd name="T26" fmla="*/ 41 w 90"/>
                <a:gd name="T27" fmla="*/ 10 h 46"/>
                <a:gd name="T28" fmla="*/ 37 w 90"/>
                <a:gd name="T29" fmla="*/ 8 h 46"/>
                <a:gd name="T30" fmla="*/ 33 w 90"/>
                <a:gd name="T31" fmla="*/ 11 h 46"/>
                <a:gd name="T32" fmla="*/ 32 w 90"/>
                <a:gd name="T33" fmla="*/ 14 h 46"/>
                <a:gd name="T34" fmla="*/ 27 w 90"/>
                <a:gd name="T35" fmla="*/ 17 h 46"/>
                <a:gd name="T36" fmla="*/ 25 w 90"/>
                <a:gd name="T37" fmla="*/ 10 h 46"/>
                <a:gd name="T38" fmla="*/ 12 w 90"/>
                <a:gd name="T39" fmla="*/ 2 h 46"/>
                <a:gd name="T40" fmla="*/ 13 w 90"/>
                <a:gd name="T41" fmla="*/ 6 h 46"/>
                <a:gd name="T42" fmla="*/ 10 w 90"/>
                <a:gd name="T43" fmla="*/ 6 h 46"/>
                <a:gd name="T44" fmla="*/ 4 w 90"/>
                <a:gd name="T45" fmla="*/ 8 h 46"/>
                <a:gd name="T46" fmla="*/ 0 w 90"/>
                <a:gd name="T47" fmla="*/ 14 h 46"/>
                <a:gd name="T48" fmla="*/ 8 w 90"/>
                <a:gd name="T49" fmla="*/ 16 h 46"/>
                <a:gd name="T50" fmla="*/ 18 w 90"/>
                <a:gd name="T51" fmla="*/ 16 h 46"/>
                <a:gd name="T52" fmla="*/ 17 w 90"/>
                <a:gd name="T53" fmla="*/ 20 h 46"/>
                <a:gd name="T54" fmla="*/ 12 w 90"/>
                <a:gd name="T55" fmla="*/ 22 h 46"/>
                <a:gd name="T56" fmla="*/ 3 w 90"/>
                <a:gd name="T57" fmla="*/ 25 h 46"/>
                <a:gd name="T58" fmla="*/ 15 w 90"/>
                <a:gd name="T59" fmla="*/ 25 h 46"/>
                <a:gd name="T60" fmla="*/ 18 w 90"/>
                <a:gd name="T61" fmla="*/ 28 h 46"/>
                <a:gd name="T62" fmla="*/ 21 w 90"/>
                <a:gd name="T63" fmla="*/ 31 h 46"/>
                <a:gd name="T64" fmla="*/ 18 w 90"/>
                <a:gd name="T65" fmla="*/ 35 h 46"/>
                <a:gd name="T66" fmla="*/ 13 w 90"/>
                <a:gd name="T67" fmla="*/ 38 h 46"/>
                <a:gd name="T68" fmla="*/ 24 w 90"/>
                <a:gd name="T69" fmla="*/ 37 h 46"/>
                <a:gd name="T70" fmla="*/ 39 w 90"/>
                <a:gd name="T71" fmla="*/ 44 h 46"/>
                <a:gd name="T72" fmla="*/ 54 w 90"/>
                <a:gd name="T73" fmla="*/ 40 h 46"/>
                <a:gd name="T74" fmla="*/ 64 w 90"/>
                <a:gd name="T75" fmla="*/ 37 h 46"/>
                <a:gd name="T76" fmla="*/ 76 w 90"/>
                <a:gd name="T77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" h="46">
                  <a:moveTo>
                    <a:pt x="76" y="32"/>
                  </a:moveTo>
                  <a:cubicBezTo>
                    <a:pt x="81" y="32"/>
                    <a:pt x="81" y="27"/>
                    <a:pt x="83" y="27"/>
                  </a:cubicBezTo>
                  <a:cubicBezTo>
                    <a:pt x="85" y="27"/>
                    <a:pt x="88" y="23"/>
                    <a:pt x="89" y="21"/>
                  </a:cubicBezTo>
                  <a:cubicBezTo>
                    <a:pt x="90" y="18"/>
                    <a:pt x="88" y="14"/>
                    <a:pt x="85" y="14"/>
                  </a:cubicBezTo>
                  <a:cubicBezTo>
                    <a:pt x="82" y="14"/>
                    <a:pt x="79" y="11"/>
                    <a:pt x="80" y="10"/>
                  </a:cubicBezTo>
                  <a:cubicBezTo>
                    <a:pt x="81" y="8"/>
                    <a:pt x="78" y="6"/>
                    <a:pt x="79" y="4"/>
                  </a:cubicBezTo>
                  <a:cubicBezTo>
                    <a:pt x="79" y="3"/>
                    <a:pt x="75" y="4"/>
                    <a:pt x="73" y="5"/>
                  </a:cubicBezTo>
                  <a:cubicBezTo>
                    <a:pt x="71" y="5"/>
                    <a:pt x="67" y="0"/>
                    <a:pt x="65" y="1"/>
                  </a:cubicBezTo>
                  <a:cubicBezTo>
                    <a:pt x="63" y="2"/>
                    <a:pt x="64" y="5"/>
                    <a:pt x="64" y="6"/>
                  </a:cubicBezTo>
                  <a:cubicBezTo>
                    <a:pt x="63" y="8"/>
                    <a:pt x="59" y="5"/>
                    <a:pt x="59" y="6"/>
                  </a:cubicBezTo>
                  <a:cubicBezTo>
                    <a:pt x="59" y="8"/>
                    <a:pt x="57" y="8"/>
                    <a:pt x="55" y="7"/>
                  </a:cubicBezTo>
                  <a:cubicBezTo>
                    <a:pt x="54" y="5"/>
                    <a:pt x="50" y="6"/>
                    <a:pt x="51" y="7"/>
                  </a:cubicBezTo>
                  <a:cubicBezTo>
                    <a:pt x="51" y="9"/>
                    <a:pt x="49" y="8"/>
                    <a:pt x="46" y="6"/>
                  </a:cubicBezTo>
                  <a:cubicBezTo>
                    <a:pt x="43" y="4"/>
                    <a:pt x="40" y="8"/>
                    <a:pt x="41" y="10"/>
                  </a:cubicBezTo>
                  <a:cubicBezTo>
                    <a:pt x="41" y="12"/>
                    <a:pt x="40" y="12"/>
                    <a:pt x="37" y="8"/>
                  </a:cubicBezTo>
                  <a:cubicBezTo>
                    <a:pt x="35" y="4"/>
                    <a:pt x="32" y="8"/>
                    <a:pt x="33" y="11"/>
                  </a:cubicBezTo>
                  <a:cubicBezTo>
                    <a:pt x="35" y="13"/>
                    <a:pt x="34" y="16"/>
                    <a:pt x="32" y="14"/>
                  </a:cubicBezTo>
                  <a:cubicBezTo>
                    <a:pt x="30" y="13"/>
                    <a:pt x="28" y="15"/>
                    <a:pt x="27" y="17"/>
                  </a:cubicBezTo>
                  <a:cubicBezTo>
                    <a:pt x="26" y="19"/>
                    <a:pt x="22" y="12"/>
                    <a:pt x="25" y="10"/>
                  </a:cubicBezTo>
                  <a:cubicBezTo>
                    <a:pt x="27" y="9"/>
                    <a:pt x="15" y="2"/>
                    <a:pt x="12" y="2"/>
                  </a:cubicBezTo>
                  <a:cubicBezTo>
                    <a:pt x="8" y="2"/>
                    <a:pt x="10" y="4"/>
                    <a:pt x="13" y="6"/>
                  </a:cubicBezTo>
                  <a:cubicBezTo>
                    <a:pt x="15" y="8"/>
                    <a:pt x="11" y="8"/>
                    <a:pt x="10" y="6"/>
                  </a:cubicBezTo>
                  <a:cubicBezTo>
                    <a:pt x="8" y="4"/>
                    <a:pt x="6" y="6"/>
                    <a:pt x="4" y="8"/>
                  </a:cubicBezTo>
                  <a:cubicBezTo>
                    <a:pt x="3" y="11"/>
                    <a:pt x="0" y="12"/>
                    <a:pt x="0" y="14"/>
                  </a:cubicBezTo>
                  <a:cubicBezTo>
                    <a:pt x="0" y="16"/>
                    <a:pt x="4" y="18"/>
                    <a:pt x="8" y="16"/>
                  </a:cubicBezTo>
                  <a:cubicBezTo>
                    <a:pt x="12" y="14"/>
                    <a:pt x="16" y="14"/>
                    <a:pt x="18" y="16"/>
                  </a:cubicBezTo>
                  <a:cubicBezTo>
                    <a:pt x="20" y="18"/>
                    <a:pt x="15" y="19"/>
                    <a:pt x="17" y="20"/>
                  </a:cubicBezTo>
                  <a:cubicBezTo>
                    <a:pt x="19" y="21"/>
                    <a:pt x="17" y="23"/>
                    <a:pt x="12" y="22"/>
                  </a:cubicBezTo>
                  <a:cubicBezTo>
                    <a:pt x="8" y="22"/>
                    <a:pt x="2" y="23"/>
                    <a:pt x="3" y="25"/>
                  </a:cubicBezTo>
                  <a:cubicBezTo>
                    <a:pt x="4" y="27"/>
                    <a:pt x="15" y="24"/>
                    <a:pt x="15" y="25"/>
                  </a:cubicBezTo>
                  <a:cubicBezTo>
                    <a:pt x="15" y="27"/>
                    <a:pt x="15" y="30"/>
                    <a:pt x="18" y="28"/>
                  </a:cubicBezTo>
                  <a:cubicBezTo>
                    <a:pt x="21" y="27"/>
                    <a:pt x="19" y="31"/>
                    <a:pt x="21" y="31"/>
                  </a:cubicBezTo>
                  <a:cubicBezTo>
                    <a:pt x="22" y="32"/>
                    <a:pt x="22" y="35"/>
                    <a:pt x="18" y="35"/>
                  </a:cubicBezTo>
                  <a:cubicBezTo>
                    <a:pt x="14" y="35"/>
                    <a:pt x="12" y="36"/>
                    <a:pt x="13" y="38"/>
                  </a:cubicBezTo>
                  <a:cubicBezTo>
                    <a:pt x="16" y="40"/>
                    <a:pt x="20" y="38"/>
                    <a:pt x="24" y="37"/>
                  </a:cubicBezTo>
                  <a:cubicBezTo>
                    <a:pt x="28" y="36"/>
                    <a:pt x="34" y="42"/>
                    <a:pt x="39" y="44"/>
                  </a:cubicBezTo>
                  <a:cubicBezTo>
                    <a:pt x="44" y="46"/>
                    <a:pt x="53" y="43"/>
                    <a:pt x="54" y="40"/>
                  </a:cubicBezTo>
                  <a:cubicBezTo>
                    <a:pt x="55" y="38"/>
                    <a:pt x="62" y="39"/>
                    <a:pt x="64" y="37"/>
                  </a:cubicBezTo>
                  <a:cubicBezTo>
                    <a:pt x="67" y="35"/>
                    <a:pt x="71" y="33"/>
                    <a:pt x="76" y="3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8" name="Freeform 135"/>
            <p:cNvSpPr>
              <a:spLocks/>
            </p:cNvSpPr>
            <p:nvPr/>
          </p:nvSpPr>
          <p:spPr bwMode="auto">
            <a:xfrm>
              <a:off x="3500312" y="3374469"/>
              <a:ext cx="65819" cy="82353"/>
            </a:xfrm>
            <a:custGeom>
              <a:avLst/>
              <a:gdLst>
                <a:gd name="T0" fmla="*/ 34 w 38"/>
                <a:gd name="T1" fmla="*/ 14 h 43"/>
                <a:gd name="T2" fmla="*/ 31 w 38"/>
                <a:gd name="T3" fmla="*/ 11 h 43"/>
                <a:gd name="T4" fmla="*/ 26 w 38"/>
                <a:gd name="T5" fmla="*/ 13 h 43"/>
                <a:gd name="T6" fmla="*/ 21 w 38"/>
                <a:gd name="T7" fmla="*/ 12 h 43"/>
                <a:gd name="T8" fmla="*/ 23 w 38"/>
                <a:gd name="T9" fmla="*/ 7 h 43"/>
                <a:gd name="T10" fmla="*/ 25 w 38"/>
                <a:gd name="T11" fmla="*/ 2 h 43"/>
                <a:gd name="T12" fmla="*/ 24 w 38"/>
                <a:gd name="T13" fmla="*/ 2 h 43"/>
                <a:gd name="T14" fmla="*/ 16 w 38"/>
                <a:gd name="T15" fmla="*/ 3 h 43"/>
                <a:gd name="T16" fmla="*/ 20 w 38"/>
                <a:gd name="T17" fmla="*/ 7 h 43"/>
                <a:gd name="T18" fmla="*/ 13 w 38"/>
                <a:gd name="T19" fmla="*/ 11 h 43"/>
                <a:gd name="T20" fmla="*/ 4 w 38"/>
                <a:gd name="T21" fmla="*/ 11 h 43"/>
                <a:gd name="T22" fmla="*/ 5 w 38"/>
                <a:gd name="T23" fmla="*/ 17 h 43"/>
                <a:gd name="T24" fmla="*/ 9 w 38"/>
                <a:gd name="T25" fmla="*/ 23 h 43"/>
                <a:gd name="T26" fmla="*/ 6 w 38"/>
                <a:gd name="T27" fmla="*/ 30 h 43"/>
                <a:gd name="T28" fmla="*/ 1 w 38"/>
                <a:gd name="T29" fmla="*/ 36 h 43"/>
                <a:gd name="T30" fmla="*/ 9 w 38"/>
                <a:gd name="T31" fmla="*/ 43 h 43"/>
                <a:gd name="T32" fmla="*/ 24 w 38"/>
                <a:gd name="T33" fmla="*/ 37 h 43"/>
                <a:gd name="T34" fmla="*/ 34 w 38"/>
                <a:gd name="T35" fmla="*/ 35 h 43"/>
                <a:gd name="T36" fmla="*/ 34 w 38"/>
                <a:gd name="T37" fmla="*/ 15 h 43"/>
                <a:gd name="T38" fmla="*/ 34 w 38"/>
                <a:gd name="T39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" h="43">
                  <a:moveTo>
                    <a:pt x="34" y="14"/>
                  </a:moveTo>
                  <a:cubicBezTo>
                    <a:pt x="33" y="13"/>
                    <a:pt x="32" y="12"/>
                    <a:pt x="31" y="11"/>
                  </a:cubicBezTo>
                  <a:cubicBezTo>
                    <a:pt x="28" y="7"/>
                    <a:pt x="27" y="10"/>
                    <a:pt x="26" y="13"/>
                  </a:cubicBezTo>
                  <a:cubicBezTo>
                    <a:pt x="26" y="15"/>
                    <a:pt x="23" y="12"/>
                    <a:pt x="21" y="12"/>
                  </a:cubicBezTo>
                  <a:cubicBezTo>
                    <a:pt x="19" y="11"/>
                    <a:pt x="22" y="8"/>
                    <a:pt x="23" y="7"/>
                  </a:cubicBezTo>
                  <a:cubicBezTo>
                    <a:pt x="24" y="6"/>
                    <a:pt x="25" y="4"/>
                    <a:pt x="25" y="2"/>
                  </a:cubicBezTo>
                  <a:cubicBezTo>
                    <a:pt x="25" y="2"/>
                    <a:pt x="24" y="2"/>
                    <a:pt x="24" y="2"/>
                  </a:cubicBezTo>
                  <a:cubicBezTo>
                    <a:pt x="21" y="0"/>
                    <a:pt x="16" y="0"/>
                    <a:pt x="16" y="3"/>
                  </a:cubicBezTo>
                  <a:cubicBezTo>
                    <a:pt x="16" y="7"/>
                    <a:pt x="20" y="5"/>
                    <a:pt x="20" y="7"/>
                  </a:cubicBezTo>
                  <a:cubicBezTo>
                    <a:pt x="20" y="9"/>
                    <a:pt x="16" y="9"/>
                    <a:pt x="13" y="11"/>
                  </a:cubicBezTo>
                  <a:cubicBezTo>
                    <a:pt x="10" y="13"/>
                    <a:pt x="7" y="10"/>
                    <a:pt x="4" y="11"/>
                  </a:cubicBezTo>
                  <a:cubicBezTo>
                    <a:pt x="1" y="13"/>
                    <a:pt x="7" y="14"/>
                    <a:pt x="5" y="17"/>
                  </a:cubicBezTo>
                  <a:cubicBezTo>
                    <a:pt x="3" y="21"/>
                    <a:pt x="5" y="20"/>
                    <a:pt x="9" y="23"/>
                  </a:cubicBezTo>
                  <a:cubicBezTo>
                    <a:pt x="12" y="26"/>
                    <a:pt x="6" y="27"/>
                    <a:pt x="6" y="30"/>
                  </a:cubicBezTo>
                  <a:cubicBezTo>
                    <a:pt x="6" y="34"/>
                    <a:pt x="2" y="34"/>
                    <a:pt x="1" y="36"/>
                  </a:cubicBezTo>
                  <a:cubicBezTo>
                    <a:pt x="0" y="38"/>
                    <a:pt x="5" y="43"/>
                    <a:pt x="9" y="43"/>
                  </a:cubicBezTo>
                  <a:cubicBezTo>
                    <a:pt x="12" y="43"/>
                    <a:pt x="20" y="41"/>
                    <a:pt x="24" y="37"/>
                  </a:cubicBezTo>
                  <a:cubicBezTo>
                    <a:pt x="28" y="33"/>
                    <a:pt x="30" y="37"/>
                    <a:pt x="34" y="35"/>
                  </a:cubicBezTo>
                  <a:cubicBezTo>
                    <a:pt x="38" y="33"/>
                    <a:pt x="36" y="18"/>
                    <a:pt x="34" y="15"/>
                  </a:cubicBezTo>
                  <a:cubicBezTo>
                    <a:pt x="34" y="14"/>
                    <a:pt x="34" y="14"/>
                    <a:pt x="34" y="1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49" name="Freeform 136"/>
            <p:cNvSpPr>
              <a:spLocks noEditPoints="1"/>
            </p:cNvSpPr>
            <p:nvPr/>
          </p:nvSpPr>
          <p:spPr bwMode="auto">
            <a:xfrm>
              <a:off x="3532682" y="3243881"/>
              <a:ext cx="148901" cy="247059"/>
            </a:xfrm>
            <a:custGeom>
              <a:avLst/>
              <a:gdLst>
                <a:gd name="T0" fmla="*/ 6 w 85"/>
                <a:gd name="T1" fmla="*/ 71 h 130"/>
                <a:gd name="T2" fmla="*/ 2 w 85"/>
                <a:gd name="T3" fmla="*/ 81 h 130"/>
                <a:gd name="T4" fmla="*/ 12 w 85"/>
                <a:gd name="T5" fmla="*/ 80 h 130"/>
                <a:gd name="T6" fmla="*/ 21 w 85"/>
                <a:gd name="T7" fmla="*/ 79 h 130"/>
                <a:gd name="T8" fmla="*/ 85 w 85"/>
                <a:gd name="T9" fmla="*/ 100 h 130"/>
                <a:gd name="T10" fmla="*/ 72 w 85"/>
                <a:gd name="T11" fmla="*/ 95 h 130"/>
                <a:gd name="T12" fmla="*/ 69 w 85"/>
                <a:gd name="T13" fmla="*/ 86 h 130"/>
                <a:gd name="T14" fmla="*/ 57 w 85"/>
                <a:gd name="T15" fmla="*/ 66 h 130"/>
                <a:gd name="T16" fmla="*/ 44 w 85"/>
                <a:gd name="T17" fmla="*/ 60 h 130"/>
                <a:gd name="T18" fmla="*/ 53 w 85"/>
                <a:gd name="T19" fmla="*/ 40 h 130"/>
                <a:gd name="T20" fmla="*/ 35 w 85"/>
                <a:gd name="T21" fmla="*/ 36 h 130"/>
                <a:gd name="T22" fmla="*/ 42 w 85"/>
                <a:gd name="T23" fmla="*/ 25 h 130"/>
                <a:gd name="T24" fmla="*/ 30 w 85"/>
                <a:gd name="T25" fmla="*/ 28 h 130"/>
                <a:gd name="T26" fmla="*/ 21 w 85"/>
                <a:gd name="T27" fmla="*/ 41 h 130"/>
                <a:gd name="T28" fmla="*/ 13 w 85"/>
                <a:gd name="T29" fmla="*/ 41 h 130"/>
                <a:gd name="T30" fmla="*/ 16 w 85"/>
                <a:gd name="T31" fmla="*/ 53 h 130"/>
                <a:gd name="T32" fmla="*/ 14 w 85"/>
                <a:gd name="T33" fmla="*/ 62 h 130"/>
                <a:gd name="T34" fmla="*/ 23 w 85"/>
                <a:gd name="T35" fmla="*/ 65 h 130"/>
                <a:gd name="T36" fmla="*/ 29 w 85"/>
                <a:gd name="T37" fmla="*/ 64 h 130"/>
                <a:gd name="T38" fmla="*/ 38 w 85"/>
                <a:gd name="T39" fmla="*/ 72 h 130"/>
                <a:gd name="T40" fmla="*/ 42 w 85"/>
                <a:gd name="T41" fmla="*/ 80 h 130"/>
                <a:gd name="T42" fmla="*/ 43 w 85"/>
                <a:gd name="T43" fmla="*/ 90 h 130"/>
                <a:gd name="T44" fmla="*/ 32 w 85"/>
                <a:gd name="T45" fmla="*/ 92 h 130"/>
                <a:gd name="T46" fmla="*/ 34 w 85"/>
                <a:gd name="T47" fmla="*/ 100 h 130"/>
                <a:gd name="T48" fmla="*/ 30 w 85"/>
                <a:gd name="T49" fmla="*/ 110 h 130"/>
                <a:gd name="T50" fmla="*/ 43 w 85"/>
                <a:gd name="T51" fmla="*/ 112 h 130"/>
                <a:gd name="T52" fmla="*/ 35 w 85"/>
                <a:gd name="T53" fmla="*/ 115 h 130"/>
                <a:gd name="T54" fmla="*/ 30 w 85"/>
                <a:gd name="T55" fmla="*/ 125 h 130"/>
                <a:gd name="T56" fmla="*/ 40 w 85"/>
                <a:gd name="T57" fmla="*/ 123 h 130"/>
                <a:gd name="T58" fmla="*/ 53 w 85"/>
                <a:gd name="T59" fmla="*/ 120 h 130"/>
                <a:gd name="T60" fmla="*/ 69 w 85"/>
                <a:gd name="T61" fmla="*/ 120 h 130"/>
                <a:gd name="T62" fmla="*/ 77 w 85"/>
                <a:gd name="T63" fmla="*/ 113 h 130"/>
                <a:gd name="T64" fmla="*/ 85 w 85"/>
                <a:gd name="T65" fmla="*/ 100 h 130"/>
                <a:gd name="T66" fmla="*/ 16 w 85"/>
                <a:gd name="T67" fmla="*/ 30 h 130"/>
                <a:gd name="T68" fmla="*/ 58 w 85"/>
                <a:gd name="T69" fmla="*/ 11 h 130"/>
                <a:gd name="T70" fmla="*/ 58 w 85"/>
                <a:gd name="T71" fmla="*/ 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" h="130">
                  <a:moveTo>
                    <a:pt x="17" y="69"/>
                  </a:moveTo>
                  <a:cubicBezTo>
                    <a:pt x="14" y="66"/>
                    <a:pt x="10" y="71"/>
                    <a:pt x="6" y="71"/>
                  </a:cubicBezTo>
                  <a:cubicBezTo>
                    <a:pt x="6" y="73"/>
                    <a:pt x="5" y="75"/>
                    <a:pt x="4" y="76"/>
                  </a:cubicBezTo>
                  <a:cubicBezTo>
                    <a:pt x="3" y="77"/>
                    <a:pt x="0" y="80"/>
                    <a:pt x="2" y="81"/>
                  </a:cubicBezTo>
                  <a:cubicBezTo>
                    <a:pt x="4" y="81"/>
                    <a:pt x="7" y="84"/>
                    <a:pt x="7" y="82"/>
                  </a:cubicBezTo>
                  <a:cubicBezTo>
                    <a:pt x="8" y="79"/>
                    <a:pt x="9" y="76"/>
                    <a:pt x="12" y="80"/>
                  </a:cubicBezTo>
                  <a:cubicBezTo>
                    <a:pt x="13" y="81"/>
                    <a:pt x="14" y="82"/>
                    <a:pt x="15" y="83"/>
                  </a:cubicBezTo>
                  <a:cubicBezTo>
                    <a:pt x="15" y="81"/>
                    <a:pt x="19" y="81"/>
                    <a:pt x="21" y="79"/>
                  </a:cubicBezTo>
                  <a:cubicBezTo>
                    <a:pt x="24" y="76"/>
                    <a:pt x="20" y="73"/>
                    <a:pt x="17" y="69"/>
                  </a:cubicBezTo>
                  <a:close/>
                  <a:moveTo>
                    <a:pt x="85" y="100"/>
                  </a:moveTo>
                  <a:cubicBezTo>
                    <a:pt x="85" y="96"/>
                    <a:pt x="77" y="94"/>
                    <a:pt x="76" y="96"/>
                  </a:cubicBezTo>
                  <a:cubicBezTo>
                    <a:pt x="75" y="98"/>
                    <a:pt x="73" y="97"/>
                    <a:pt x="72" y="95"/>
                  </a:cubicBezTo>
                  <a:cubicBezTo>
                    <a:pt x="70" y="93"/>
                    <a:pt x="73" y="91"/>
                    <a:pt x="72" y="91"/>
                  </a:cubicBezTo>
                  <a:cubicBezTo>
                    <a:pt x="70" y="90"/>
                    <a:pt x="69" y="87"/>
                    <a:pt x="69" y="86"/>
                  </a:cubicBezTo>
                  <a:cubicBezTo>
                    <a:pt x="69" y="85"/>
                    <a:pt x="67" y="77"/>
                    <a:pt x="63" y="76"/>
                  </a:cubicBezTo>
                  <a:cubicBezTo>
                    <a:pt x="58" y="75"/>
                    <a:pt x="58" y="69"/>
                    <a:pt x="57" y="66"/>
                  </a:cubicBezTo>
                  <a:cubicBezTo>
                    <a:pt x="56" y="62"/>
                    <a:pt x="54" y="64"/>
                    <a:pt x="51" y="61"/>
                  </a:cubicBezTo>
                  <a:cubicBezTo>
                    <a:pt x="49" y="59"/>
                    <a:pt x="46" y="60"/>
                    <a:pt x="44" y="60"/>
                  </a:cubicBezTo>
                  <a:cubicBezTo>
                    <a:pt x="42" y="60"/>
                    <a:pt x="44" y="57"/>
                    <a:pt x="47" y="55"/>
                  </a:cubicBezTo>
                  <a:cubicBezTo>
                    <a:pt x="50" y="53"/>
                    <a:pt x="53" y="42"/>
                    <a:pt x="53" y="40"/>
                  </a:cubicBezTo>
                  <a:cubicBezTo>
                    <a:pt x="53" y="38"/>
                    <a:pt x="40" y="38"/>
                    <a:pt x="38" y="39"/>
                  </a:cubicBezTo>
                  <a:cubicBezTo>
                    <a:pt x="35" y="40"/>
                    <a:pt x="33" y="37"/>
                    <a:pt x="35" y="36"/>
                  </a:cubicBezTo>
                  <a:cubicBezTo>
                    <a:pt x="37" y="36"/>
                    <a:pt x="41" y="31"/>
                    <a:pt x="41" y="30"/>
                  </a:cubicBezTo>
                  <a:cubicBezTo>
                    <a:pt x="41" y="28"/>
                    <a:pt x="44" y="26"/>
                    <a:pt x="42" y="25"/>
                  </a:cubicBezTo>
                  <a:cubicBezTo>
                    <a:pt x="41" y="23"/>
                    <a:pt x="40" y="27"/>
                    <a:pt x="39" y="28"/>
                  </a:cubicBezTo>
                  <a:cubicBezTo>
                    <a:pt x="37" y="29"/>
                    <a:pt x="34" y="29"/>
                    <a:pt x="30" y="28"/>
                  </a:cubicBezTo>
                  <a:cubicBezTo>
                    <a:pt x="26" y="27"/>
                    <a:pt x="24" y="33"/>
                    <a:pt x="24" y="35"/>
                  </a:cubicBezTo>
                  <a:cubicBezTo>
                    <a:pt x="25" y="37"/>
                    <a:pt x="20" y="39"/>
                    <a:pt x="21" y="41"/>
                  </a:cubicBezTo>
                  <a:cubicBezTo>
                    <a:pt x="21" y="43"/>
                    <a:pt x="20" y="44"/>
                    <a:pt x="19" y="43"/>
                  </a:cubicBezTo>
                  <a:cubicBezTo>
                    <a:pt x="17" y="42"/>
                    <a:pt x="16" y="39"/>
                    <a:pt x="13" y="41"/>
                  </a:cubicBezTo>
                  <a:cubicBezTo>
                    <a:pt x="11" y="43"/>
                    <a:pt x="16" y="46"/>
                    <a:pt x="20" y="46"/>
                  </a:cubicBezTo>
                  <a:cubicBezTo>
                    <a:pt x="23" y="47"/>
                    <a:pt x="17" y="49"/>
                    <a:pt x="16" y="53"/>
                  </a:cubicBezTo>
                  <a:cubicBezTo>
                    <a:pt x="16" y="56"/>
                    <a:pt x="21" y="55"/>
                    <a:pt x="21" y="57"/>
                  </a:cubicBezTo>
                  <a:cubicBezTo>
                    <a:pt x="21" y="60"/>
                    <a:pt x="14" y="60"/>
                    <a:pt x="14" y="62"/>
                  </a:cubicBezTo>
                  <a:cubicBezTo>
                    <a:pt x="14" y="65"/>
                    <a:pt x="18" y="61"/>
                    <a:pt x="20" y="60"/>
                  </a:cubicBezTo>
                  <a:cubicBezTo>
                    <a:pt x="22" y="59"/>
                    <a:pt x="19" y="66"/>
                    <a:pt x="23" y="65"/>
                  </a:cubicBezTo>
                  <a:cubicBezTo>
                    <a:pt x="28" y="64"/>
                    <a:pt x="27" y="58"/>
                    <a:pt x="28" y="59"/>
                  </a:cubicBezTo>
                  <a:cubicBezTo>
                    <a:pt x="30" y="59"/>
                    <a:pt x="28" y="62"/>
                    <a:pt x="29" y="64"/>
                  </a:cubicBezTo>
                  <a:cubicBezTo>
                    <a:pt x="30" y="67"/>
                    <a:pt x="26" y="71"/>
                    <a:pt x="26" y="73"/>
                  </a:cubicBezTo>
                  <a:cubicBezTo>
                    <a:pt x="26" y="75"/>
                    <a:pt x="35" y="75"/>
                    <a:pt x="38" y="72"/>
                  </a:cubicBezTo>
                  <a:cubicBezTo>
                    <a:pt x="41" y="69"/>
                    <a:pt x="42" y="72"/>
                    <a:pt x="40" y="74"/>
                  </a:cubicBezTo>
                  <a:cubicBezTo>
                    <a:pt x="38" y="77"/>
                    <a:pt x="39" y="79"/>
                    <a:pt x="42" y="80"/>
                  </a:cubicBezTo>
                  <a:cubicBezTo>
                    <a:pt x="44" y="80"/>
                    <a:pt x="45" y="81"/>
                    <a:pt x="44" y="83"/>
                  </a:cubicBezTo>
                  <a:cubicBezTo>
                    <a:pt x="43" y="85"/>
                    <a:pt x="44" y="88"/>
                    <a:pt x="43" y="90"/>
                  </a:cubicBezTo>
                  <a:cubicBezTo>
                    <a:pt x="42" y="92"/>
                    <a:pt x="35" y="92"/>
                    <a:pt x="35" y="91"/>
                  </a:cubicBezTo>
                  <a:cubicBezTo>
                    <a:pt x="34" y="89"/>
                    <a:pt x="31" y="90"/>
                    <a:pt x="32" y="92"/>
                  </a:cubicBezTo>
                  <a:cubicBezTo>
                    <a:pt x="33" y="94"/>
                    <a:pt x="29" y="96"/>
                    <a:pt x="29" y="97"/>
                  </a:cubicBezTo>
                  <a:cubicBezTo>
                    <a:pt x="30" y="99"/>
                    <a:pt x="34" y="98"/>
                    <a:pt x="34" y="100"/>
                  </a:cubicBezTo>
                  <a:cubicBezTo>
                    <a:pt x="35" y="102"/>
                    <a:pt x="31" y="105"/>
                    <a:pt x="26" y="106"/>
                  </a:cubicBezTo>
                  <a:cubicBezTo>
                    <a:pt x="22" y="108"/>
                    <a:pt x="27" y="111"/>
                    <a:pt x="30" y="110"/>
                  </a:cubicBezTo>
                  <a:cubicBezTo>
                    <a:pt x="32" y="108"/>
                    <a:pt x="31" y="111"/>
                    <a:pt x="35" y="111"/>
                  </a:cubicBezTo>
                  <a:cubicBezTo>
                    <a:pt x="38" y="111"/>
                    <a:pt x="40" y="113"/>
                    <a:pt x="43" y="112"/>
                  </a:cubicBezTo>
                  <a:cubicBezTo>
                    <a:pt x="47" y="111"/>
                    <a:pt x="47" y="112"/>
                    <a:pt x="44" y="114"/>
                  </a:cubicBezTo>
                  <a:cubicBezTo>
                    <a:pt x="41" y="116"/>
                    <a:pt x="37" y="114"/>
                    <a:pt x="35" y="115"/>
                  </a:cubicBezTo>
                  <a:cubicBezTo>
                    <a:pt x="32" y="117"/>
                    <a:pt x="22" y="126"/>
                    <a:pt x="24" y="129"/>
                  </a:cubicBezTo>
                  <a:cubicBezTo>
                    <a:pt x="25" y="130"/>
                    <a:pt x="27" y="127"/>
                    <a:pt x="30" y="125"/>
                  </a:cubicBezTo>
                  <a:cubicBezTo>
                    <a:pt x="34" y="124"/>
                    <a:pt x="35" y="126"/>
                    <a:pt x="37" y="126"/>
                  </a:cubicBezTo>
                  <a:cubicBezTo>
                    <a:pt x="39" y="127"/>
                    <a:pt x="39" y="122"/>
                    <a:pt x="40" y="123"/>
                  </a:cubicBezTo>
                  <a:cubicBezTo>
                    <a:pt x="42" y="123"/>
                    <a:pt x="43" y="121"/>
                    <a:pt x="46" y="122"/>
                  </a:cubicBezTo>
                  <a:cubicBezTo>
                    <a:pt x="49" y="122"/>
                    <a:pt x="51" y="121"/>
                    <a:pt x="53" y="120"/>
                  </a:cubicBezTo>
                  <a:cubicBezTo>
                    <a:pt x="54" y="119"/>
                    <a:pt x="58" y="122"/>
                    <a:pt x="60" y="121"/>
                  </a:cubicBezTo>
                  <a:cubicBezTo>
                    <a:pt x="61" y="121"/>
                    <a:pt x="66" y="120"/>
                    <a:pt x="69" y="120"/>
                  </a:cubicBezTo>
                  <a:cubicBezTo>
                    <a:pt x="72" y="120"/>
                    <a:pt x="79" y="117"/>
                    <a:pt x="81" y="115"/>
                  </a:cubicBezTo>
                  <a:cubicBezTo>
                    <a:pt x="83" y="113"/>
                    <a:pt x="80" y="113"/>
                    <a:pt x="77" y="113"/>
                  </a:cubicBezTo>
                  <a:cubicBezTo>
                    <a:pt x="75" y="114"/>
                    <a:pt x="75" y="111"/>
                    <a:pt x="78" y="108"/>
                  </a:cubicBezTo>
                  <a:cubicBezTo>
                    <a:pt x="80" y="106"/>
                    <a:pt x="85" y="104"/>
                    <a:pt x="85" y="100"/>
                  </a:cubicBezTo>
                  <a:close/>
                  <a:moveTo>
                    <a:pt x="10" y="38"/>
                  </a:moveTo>
                  <a:cubicBezTo>
                    <a:pt x="13" y="37"/>
                    <a:pt x="17" y="32"/>
                    <a:pt x="16" y="30"/>
                  </a:cubicBezTo>
                  <a:cubicBezTo>
                    <a:pt x="14" y="29"/>
                    <a:pt x="7" y="38"/>
                    <a:pt x="10" y="38"/>
                  </a:cubicBezTo>
                  <a:close/>
                  <a:moveTo>
                    <a:pt x="58" y="11"/>
                  </a:moveTo>
                  <a:cubicBezTo>
                    <a:pt x="60" y="8"/>
                    <a:pt x="63" y="0"/>
                    <a:pt x="60" y="1"/>
                  </a:cubicBezTo>
                  <a:cubicBezTo>
                    <a:pt x="56" y="2"/>
                    <a:pt x="57" y="12"/>
                    <a:pt x="58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0" name="Freeform 137"/>
            <p:cNvSpPr>
              <a:spLocks noEditPoints="1"/>
            </p:cNvSpPr>
            <p:nvPr/>
          </p:nvSpPr>
          <p:spPr bwMode="auto">
            <a:xfrm>
              <a:off x="3532682" y="3243881"/>
              <a:ext cx="148901" cy="247059"/>
            </a:xfrm>
            <a:custGeom>
              <a:avLst/>
              <a:gdLst>
                <a:gd name="T0" fmla="*/ 6 w 85"/>
                <a:gd name="T1" fmla="*/ 71 h 130"/>
                <a:gd name="T2" fmla="*/ 2 w 85"/>
                <a:gd name="T3" fmla="*/ 81 h 130"/>
                <a:gd name="T4" fmla="*/ 12 w 85"/>
                <a:gd name="T5" fmla="*/ 80 h 130"/>
                <a:gd name="T6" fmla="*/ 21 w 85"/>
                <a:gd name="T7" fmla="*/ 79 h 130"/>
                <a:gd name="T8" fmla="*/ 85 w 85"/>
                <a:gd name="T9" fmla="*/ 100 h 130"/>
                <a:gd name="T10" fmla="*/ 72 w 85"/>
                <a:gd name="T11" fmla="*/ 95 h 130"/>
                <a:gd name="T12" fmla="*/ 69 w 85"/>
                <a:gd name="T13" fmla="*/ 86 h 130"/>
                <a:gd name="T14" fmla="*/ 57 w 85"/>
                <a:gd name="T15" fmla="*/ 66 h 130"/>
                <a:gd name="T16" fmla="*/ 44 w 85"/>
                <a:gd name="T17" fmla="*/ 60 h 130"/>
                <a:gd name="T18" fmla="*/ 53 w 85"/>
                <a:gd name="T19" fmla="*/ 40 h 130"/>
                <a:gd name="T20" fmla="*/ 35 w 85"/>
                <a:gd name="T21" fmla="*/ 36 h 130"/>
                <a:gd name="T22" fmla="*/ 42 w 85"/>
                <a:gd name="T23" fmla="*/ 25 h 130"/>
                <a:gd name="T24" fmla="*/ 30 w 85"/>
                <a:gd name="T25" fmla="*/ 28 h 130"/>
                <a:gd name="T26" fmla="*/ 21 w 85"/>
                <a:gd name="T27" fmla="*/ 41 h 130"/>
                <a:gd name="T28" fmla="*/ 13 w 85"/>
                <a:gd name="T29" fmla="*/ 41 h 130"/>
                <a:gd name="T30" fmla="*/ 16 w 85"/>
                <a:gd name="T31" fmla="*/ 53 h 130"/>
                <a:gd name="T32" fmla="*/ 14 w 85"/>
                <a:gd name="T33" fmla="*/ 62 h 130"/>
                <a:gd name="T34" fmla="*/ 23 w 85"/>
                <a:gd name="T35" fmla="*/ 65 h 130"/>
                <a:gd name="T36" fmla="*/ 29 w 85"/>
                <a:gd name="T37" fmla="*/ 64 h 130"/>
                <a:gd name="T38" fmla="*/ 38 w 85"/>
                <a:gd name="T39" fmla="*/ 72 h 130"/>
                <a:gd name="T40" fmla="*/ 42 w 85"/>
                <a:gd name="T41" fmla="*/ 80 h 130"/>
                <a:gd name="T42" fmla="*/ 43 w 85"/>
                <a:gd name="T43" fmla="*/ 90 h 130"/>
                <a:gd name="T44" fmla="*/ 32 w 85"/>
                <a:gd name="T45" fmla="*/ 92 h 130"/>
                <a:gd name="T46" fmla="*/ 34 w 85"/>
                <a:gd name="T47" fmla="*/ 100 h 130"/>
                <a:gd name="T48" fmla="*/ 30 w 85"/>
                <a:gd name="T49" fmla="*/ 110 h 130"/>
                <a:gd name="T50" fmla="*/ 43 w 85"/>
                <a:gd name="T51" fmla="*/ 112 h 130"/>
                <a:gd name="T52" fmla="*/ 35 w 85"/>
                <a:gd name="T53" fmla="*/ 115 h 130"/>
                <a:gd name="T54" fmla="*/ 30 w 85"/>
                <a:gd name="T55" fmla="*/ 125 h 130"/>
                <a:gd name="T56" fmla="*/ 40 w 85"/>
                <a:gd name="T57" fmla="*/ 123 h 130"/>
                <a:gd name="T58" fmla="*/ 53 w 85"/>
                <a:gd name="T59" fmla="*/ 120 h 130"/>
                <a:gd name="T60" fmla="*/ 69 w 85"/>
                <a:gd name="T61" fmla="*/ 120 h 130"/>
                <a:gd name="T62" fmla="*/ 77 w 85"/>
                <a:gd name="T63" fmla="*/ 113 h 130"/>
                <a:gd name="T64" fmla="*/ 85 w 85"/>
                <a:gd name="T65" fmla="*/ 100 h 130"/>
                <a:gd name="T66" fmla="*/ 16 w 85"/>
                <a:gd name="T67" fmla="*/ 30 h 130"/>
                <a:gd name="T68" fmla="*/ 58 w 85"/>
                <a:gd name="T69" fmla="*/ 11 h 130"/>
                <a:gd name="T70" fmla="*/ 58 w 85"/>
                <a:gd name="T71" fmla="*/ 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" h="130">
                  <a:moveTo>
                    <a:pt x="17" y="69"/>
                  </a:moveTo>
                  <a:cubicBezTo>
                    <a:pt x="14" y="66"/>
                    <a:pt x="10" y="71"/>
                    <a:pt x="6" y="71"/>
                  </a:cubicBezTo>
                  <a:cubicBezTo>
                    <a:pt x="6" y="73"/>
                    <a:pt x="5" y="75"/>
                    <a:pt x="4" y="76"/>
                  </a:cubicBezTo>
                  <a:cubicBezTo>
                    <a:pt x="3" y="77"/>
                    <a:pt x="0" y="80"/>
                    <a:pt x="2" y="81"/>
                  </a:cubicBezTo>
                  <a:cubicBezTo>
                    <a:pt x="4" y="81"/>
                    <a:pt x="7" y="84"/>
                    <a:pt x="7" y="82"/>
                  </a:cubicBezTo>
                  <a:cubicBezTo>
                    <a:pt x="8" y="79"/>
                    <a:pt x="9" y="76"/>
                    <a:pt x="12" y="80"/>
                  </a:cubicBezTo>
                  <a:cubicBezTo>
                    <a:pt x="13" y="81"/>
                    <a:pt x="14" y="82"/>
                    <a:pt x="15" y="83"/>
                  </a:cubicBezTo>
                  <a:cubicBezTo>
                    <a:pt x="15" y="81"/>
                    <a:pt x="19" y="81"/>
                    <a:pt x="21" y="79"/>
                  </a:cubicBezTo>
                  <a:cubicBezTo>
                    <a:pt x="24" y="76"/>
                    <a:pt x="20" y="73"/>
                    <a:pt x="17" y="69"/>
                  </a:cubicBezTo>
                  <a:close/>
                  <a:moveTo>
                    <a:pt x="85" y="100"/>
                  </a:moveTo>
                  <a:cubicBezTo>
                    <a:pt x="85" y="96"/>
                    <a:pt x="77" y="94"/>
                    <a:pt x="76" y="96"/>
                  </a:cubicBezTo>
                  <a:cubicBezTo>
                    <a:pt x="75" y="98"/>
                    <a:pt x="73" y="97"/>
                    <a:pt x="72" y="95"/>
                  </a:cubicBezTo>
                  <a:cubicBezTo>
                    <a:pt x="70" y="93"/>
                    <a:pt x="73" y="91"/>
                    <a:pt x="72" y="91"/>
                  </a:cubicBezTo>
                  <a:cubicBezTo>
                    <a:pt x="70" y="90"/>
                    <a:pt x="69" y="87"/>
                    <a:pt x="69" y="86"/>
                  </a:cubicBezTo>
                  <a:cubicBezTo>
                    <a:pt x="69" y="85"/>
                    <a:pt x="67" y="77"/>
                    <a:pt x="63" y="76"/>
                  </a:cubicBezTo>
                  <a:cubicBezTo>
                    <a:pt x="58" y="75"/>
                    <a:pt x="58" y="69"/>
                    <a:pt x="57" y="66"/>
                  </a:cubicBezTo>
                  <a:cubicBezTo>
                    <a:pt x="56" y="62"/>
                    <a:pt x="54" y="64"/>
                    <a:pt x="51" y="61"/>
                  </a:cubicBezTo>
                  <a:cubicBezTo>
                    <a:pt x="49" y="59"/>
                    <a:pt x="46" y="60"/>
                    <a:pt x="44" y="60"/>
                  </a:cubicBezTo>
                  <a:cubicBezTo>
                    <a:pt x="42" y="60"/>
                    <a:pt x="44" y="57"/>
                    <a:pt x="47" y="55"/>
                  </a:cubicBezTo>
                  <a:cubicBezTo>
                    <a:pt x="50" y="53"/>
                    <a:pt x="53" y="42"/>
                    <a:pt x="53" y="40"/>
                  </a:cubicBezTo>
                  <a:cubicBezTo>
                    <a:pt x="53" y="38"/>
                    <a:pt x="40" y="38"/>
                    <a:pt x="38" y="39"/>
                  </a:cubicBezTo>
                  <a:cubicBezTo>
                    <a:pt x="35" y="40"/>
                    <a:pt x="33" y="37"/>
                    <a:pt x="35" y="36"/>
                  </a:cubicBezTo>
                  <a:cubicBezTo>
                    <a:pt x="37" y="36"/>
                    <a:pt x="41" y="31"/>
                    <a:pt x="41" y="30"/>
                  </a:cubicBezTo>
                  <a:cubicBezTo>
                    <a:pt x="41" y="28"/>
                    <a:pt x="44" y="26"/>
                    <a:pt x="42" y="25"/>
                  </a:cubicBezTo>
                  <a:cubicBezTo>
                    <a:pt x="41" y="23"/>
                    <a:pt x="40" y="27"/>
                    <a:pt x="39" y="28"/>
                  </a:cubicBezTo>
                  <a:cubicBezTo>
                    <a:pt x="37" y="29"/>
                    <a:pt x="34" y="29"/>
                    <a:pt x="30" y="28"/>
                  </a:cubicBezTo>
                  <a:cubicBezTo>
                    <a:pt x="26" y="27"/>
                    <a:pt x="24" y="33"/>
                    <a:pt x="24" y="35"/>
                  </a:cubicBezTo>
                  <a:cubicBezTo>
                    <a:pt x="25" y="37"/>
                    <a:pt x="20" y="39"/>
                    <a:pt x="21" y="41"/>
                  </a:cubicBezTo>
                  <a:cubicBezTo>
                    <a:pt x="21" y="43"/>
                    <a:pt x="20" y="44"/>
                    <a:pt x="19" y="43"/>
                  </a:cubicBezTo>
                  <a:cubicBezTo>
                    <a:pt x="17" y="42"/>
                    <a:pt x="16" y="39"/>
                    <a:pt x="13" y="41"/>
                  </a:cubicBezTo>
                  <a:cubicBezTo>
                    <a:pt x="11" y="43"/>
                    <a:pt x="16" y="46"/>
                    <a:pt x="20" y="46"/>
                  </a:cubicBezTo>
                  <a:cubicBezTo>
                    <a:pt x="23" y="47"/>
                    <a:pt x="17" y="49"/>
                    <a:pt x="16" y="53"/>
                  </a:cubicBezTo>
                  <a:cubicBezTo>
                    <a:pt x="16" y="56"/>
                    <a:pt x="21" y="55"/>
                    <a:pt x="21" y="57"/>
                  </a:cubicBezTo>
                  <a:cubicBezTo>
                    <a:pt x="21" y="60"/>
                    <a:pt x="14" y="60"/>
                    <a:pt x="14" y="62"/>
                  </a:cubicBezTo>
                  <a:cubicBezTo>
                    <a:pt x="14" y="65"/>
                    <a:pt x="18" y="61"/>
                    <a:pt x="20" y="60"/>
                  </a:cubicBezTo>
                  <a:cubicBezTo>
                    <a:pt x="22" y="59"/>
                    <a:pt x="19" y="66"/>
                    <a:pt x="23" y="65"/>
                  </a:cubicBezTo>
                  <a:cubicBezTo>
                    <a:pt x="28" y="64"/>
                    <a:pt x="27" y="58"/>
                    <a:pt x="28" y="59"/>
                  </a:cubicBezTo>
                  <a:cubicBezTo>
                    <a:pt x="30" y="59"/>
                    <a:pt x="28" y="62"/>
                    <a:pt x="29" y="64"/>
                  </a:cubicBezTo>
                  <a:cubicBezTo>
                    <a:pt x="30" y="67"/>
                    <a:pt x="26" y="71"/>
                    <a:pt x="26" y="73"/>
                  </a:cubicBezTo>
                  <a:cubicBezTo>
                    <a:pt x="26" y="75"/>
                    <a:pt x="35" y="75"/>
                    <a:pt x="38" y="72"/>
                  </a:cubicBezTo>
                  <a:cubicBezTo>
                    <a:pt x="41" y="69"/>
                    <a:pt x="42" y="72"/>
                    <a:pt x="40" y="74"/>
                  </a:cubicBezTo>
                  <a:cubicBezTo>
                    <a:pt x="38" y="77"/>
                    <a:pt x="39" y="79"/>
                    <a:pt x="42" y="80"/>
                  </a:cubicBezTo>
                  <a:cubicBezTo>
                    <a:pt x="44" y="80"/>
                    <a:pt x="45" y="81"/>
                    <a:pt x="44" y="83"/>
                  </a:cubicBezTo>
                  <a:cubicBezTo>
                    <a:pt x="43" y="85"/>
                    <a:pt x="44" y="88"/>
                    <a:pt x="43" y="90"/>
                  </a:cubicBezTo>
                  <a:cubicBezTo>
                    <a:pt x="42" y="92"/>
                    <a:pt x="35" y="92"/>
                    <a:pt x="35" y="91"/>
                  </a:cubicBezTo>
                  <a:cubicBezTo>
                    <a:pt x="34" y="89"/>
                    <a:pt x="31" y="90"/>
                    <a:pt x="32" y="92"/>
                  </a:cubicBezTo>
                  <a:cubicBezTo>
                    <a:pt x="33" y="94"/>
                    <a:pt x="29" y="96"/>
                    <a:pt x="29" y="97"/>
                  </a:cubicBezTo>
                  <a:cubicBezTo>
                    <a:pt x="30" y="99"/>
                    <a:pt x="34" y="98"/>
                    <a:pt x="34" y="100"/>
                  </a:cubicBezTo>
                  <a:cubicBezTo>
                    <a:pt x="35" y="102"/>
                    <a:pt x="31" y="105"/>
                    <a:pt x="26" y="106"/>
                  </a:cubicBezTo>
                  <a:cubicBezTo>
                    <a:pt x="22" y="108"/>
                    <a:pt x="27" y="111"/>
                    <a:pt x="30" y="110"/>
                  </a:cubicBezTo>
                  <a:cubicBezTo>
                    <a:pt x="32" y="108"/>
                    <a:pt x="31" y="111"/>
                    <a:pt x="35" y="111"/>
                  </a:cubicBezTo>
                  <a:cubicBezTo>
                    <a:pt x="38" y="111"/>
                    <a:pt x="40" y="113"/>
                    <a:pt x="43" y="112"/>
                  </a:cubicBezTo>
                  <a:cubicBezTo>
                    <a:pt x="47" y="111"/>
                    <a:pt x="47" y="112"/>
                    <a:pt x="44" y="114"/>
                  </a:cubicBezTo>
                  <a:cubicBezTo>
                    <a:pt x="41" y="116"/>
                    <a:pt x="37" y="114"/>
                    <a:pt x="35" y="115"/>
                  </a:cubicBezTo>
                  <a:cubicBezTo>
                    <a:pt x="32" y="117"/>
                    <a:pt x="22" y="126"/>
                    <a:pt x="24" y="129"/>
                  </a:cubicBezTo>
                  <a:cubicBezTo>
                    <a:pt x="25" y="130"/>
                    <a:pt x="27" y="127"/>
                    <a:pt x="30" y="125"/>
                  </a:cubicBezTo>
                  <a:cubicBezTo>
                    <a:pt x="34" y="124"/>
                    <a:pt x="35" y="126"/>
                    <a:pt x="37" y="126"/>
                  </a:cubicBezTo>
                  <a:cubicBezTo>
                    <a:pt x="39" y="127"/>
                    <a:pt x="39" y="122"/>
                    <a:pt x="40" y="123"/>
                  </a:cubicBezTo>
                  <a:cubicBezTo>
                    <a:pt x="42" y="123"/>
                    <a:pt x="43" y="121"/>
                    <a:pt x="46" y="122"/>
                  </a:cubicBezTo>
                  <a:cubicBezTo>
                    <a:pt x="49" y="122"/>
                    <a:pt x="51" y="121"/>
                    <a:pt x="53" y="120"/>
                  </a:cubicBezTo>
                  <a:cubicBezTo>
                    <a:pt x="54" y="119"/>
                    <a:pt x="58" y="122"/>
                    <a:pt x="60" y="121"/>
                  </a:cubicBezTo>
                  <a:cubicBezTo>
                    <a:pt x="61" y="121"/>
                    <a:pt x="66" y="120"/>
                    <a:pt x="69" y="120"/>
                  </a:cubicBezTo>
                  <a:cubicBezTo>
                    <a:pt x="72" y="120"/>
                    <a:pt x="79" y="117"/>
                    <a:pt x="81" y="115"/>
                  </a:cubicBezTo>
                  <a:cubicBezTo>
                    <a:pt x="83" y="113"/>
                    <a:pt x="80" y="113"/>
                    <a:pt x="77" y="113"/>
                  </a:cubicBezTo>
                  <a:cubicBezTo>
                    <a:pt x="75" y="114"/>
                    <a:pt x="75" y="111"/>
                    <a:pt x="78" y="108"/>
                  </a:cubicBezTo>
                  <a:cubicBezTo>
                    <a:pt x="80" y="106"/>
                    <a:pt x="85" y="104"/>
                    <a:pt x="85" y="100"/>
                  </a:cubicBezTo>
                  <a:close/>
                  <a:moveTo>
                    <a:pt x="10" y="38"/>
                  </a:moveTo>
                  <a:cubicBezTo>
                    <a:pt x="13" y="37"/>
                    <a:pt x="17" y="32"/>
                    <a:pt x="16" y="30"/>
                  </a:cubicBezTo>
                  <a:cubicBezTo>
                    <a:pt x="14" y="29"/>
                    <a:pt x="7" y="38"/>
                    <a:pt x="10" y="38"/>
                  </a:cubicBezTo>
                  <a:close/>
                  <a:moveTo>
                    <a:pt x="58" y="11"/>
                  </a:moveTo>
                  <a:cubicBezTo>
                    <a:pt x="60" y="8"/>
                    <a:pt x="63" y="0"/>
                    <a:pt x="60" y="1"/>
                  </a:cubicBezTo>
                  <a:cubicBezTo>
                    <a:pt x="56" y="2"/>
                    <a:pt x="57" y="12"/>
                    <a:pt x="58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1" name="Freeform 138"/>
            <p:cNvSpPr>
              <a:spLocks noEditPoints="1"/>
            </p:cNvSpPr>
            <p:nvPr/>
          </p:nvSpPr>
          <p:spPr bwMode="auto">
            <a:xfrm>
              <a:off x="3772219" y="3315645"/>
              <a:ext cx="72293" cy="71765"/>
            </a:xfrm>
            <a:custGeom>
              <a:avLst/>
              <a:gdLst>
                <a:gd name="T0" fmla="*/ 21 w 41"/>
                <a:gd name="T1" fmla="*/ 14 h 38"/>
                <a:gd name="T2" fmla="*/ 20 w 41"/>
                <a:gd name="T3" fmla="*/ 8 h 38"/>
                <a:gd name="T4" fmla="*/ 21 w 41"/>
                <a:gd name="T5" fmla="*/ 1 h 38"/>
                <a:gd name="T6" fmla="*/ 15 w 41"/>
                <a:gd name="T7" fmla="*/ 4 h 38"/>
                <a:gd name="T8" fmla="*/ 10 w 41"/>
                <a:gd name="T9" fmla="*/ 7 h 38"/>
                <a:gd name="T10" fmla="*/ 11 w 41"/>
                <a:gd name="T11" fmla="*/ 11 h 38"/>
                <a:gd name="T12" fmla="*/ 6 w 41"/>
                <a:gd name="T13" fmla="*/ 8 h 38"/>
                <a:gd name="T14" fmla="*/ 1 w 41"/>
                <a:gd name="T15" fmla="*/ 14 h 38"/>
                <a:gd name="T16" fmla="*/ 1 w 41"/>
                <a:gd name="T17" fmla="*/ 24 h 38"/>
                <a:gd name="T18" fmla="*/ 5 w 41"/>
                <a:gd name="T19" fmla="*/ 31 h 38"/>
                <a:gd name="T20" fmla="*/ 6 w 41"/>
                <a:gd name="T21" fmla="*/ 35 h 38"/>
                <a:gd name="T22" fmla="*/ 14 w 41"/>
                <a:gd name="T23" fmla="*/ 36 h 38"/>
                <a:gd name="T24" fmla="*/ 17 w 41"/>
                <a:gd name="T25" fmla="*/ 36 h 38"/>
                <a:gd name="T26" fmla="*/ 13 w 41"/>
                <a:gd name="T27" fmla="*/ 31 h 38"/>
                <a:gd name="T28" fmla="*/ 18 w 41"/>
                <a:gd name="T29" fmla="*/ 32 h 38"/>
                <a:gd name="T30" fmla="*/ 24 w 41"/>
                <a:gd name="T31" fmla="*/ 32 h 38"/>
                <a:gd name="T32" fmla="*/ 21 w 41"/>
                <a:gd name="T33" fmla="*/ 27 h 38"/>
                <a:gd name="T34" fmla="*/ 17 w 41"/>
                <a:gd name="T35" fmla="*/ 26 h 38"/>
                <a:gd name="T36" fmla="*/ 19 w 41"/>
                <a:gd name="T37" fmla="*/ 21 h 38"/>
                <a:gd name="T38" fmla="*/ 25 w 41"/>
                <a:gd name="T39" fmla="*/ 18 h 38"/>
                <a:gd name="T40" fmla="*/ 21 w 41"/>
                <a:gd name="T41" fmla="*/ 14 h 38"/>
                <a:gd name="T42" fmla="*/ 39 w 41"/>
                <a:gd name="T43" fmla="*/ 22 h 38"/>
                <a:gd name="T44" fmla="*/ 37 w 41"/>
                <a:gd name="T45" fmla="*/ 24 h 38"/>
                <a:gd name="T46" fmla="*/ 34 w 41"/>
                <a:gd name="T47" fmla="*/ 22 h 38"/>
                <a:gd name="T48" fmla="*/ 28 w 41"/>
                <a:gd name="T49" fmla="*/ 24 h 38"/>
                <a:gd name="T50" fmla="*/ 31 w 41"/>
                <a:gd name="T51" fmla="*/ 32 h 38"/>
                <a:gd name="T52" fmla="*/ 29 w 41"/>
                <a:gd name="T53" fmla="*/ 34 h 38"/>
                <a:gd name="T54" fmla="*/ 31 w 41"/>
                <a:gd name="T55" fmla="*/ 38 h 38"/>
                <a:gd name="T56" fmla="*/ 37 w 41"/>
                <a:gd name="T57" fmla="*/ 31 h 38"/>
                <a:gd name="T58" fmla="*/ 39 w 41"/>
                <a:gd name="T5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" h="38">
                  <a:moveTo>
                    <a:pt x="21" y="14"/>
                  </a:moveTo>
                  <a:cubicBezTo>
                    <a:pt x="19" y="14"/>
                    <a:pt x="19" y="10"/>
                    <a:pt x="20" y="8"/>
                  </a:cubicBezTo>
                  <a:cubicBezTo>
                    <a:pt x="22" y="7"/>
                    <a:pt x="22" y="2"/>
                    <a:pt x="21" y="1"/>
                  </a:cubicBezTo>
                  <a:cubicBezTo>
                    <a:pt x="20" y="0"/>
                    <a:pt x="16" y="1"/>
                    <a:pt x="15" y="4"/>
                  </a:cubicBezTo>
                  <a:cubicBezTo>
                    <a:pt x="15" y="8"/>
                    <a:pt x="11" y="6"/>
                    <a:pt x="10" y="7"/>
                  </a:cubicBezTo>
                  <a:cubicBezTo>
                    <a:pt x="9" y="8"/>
                    <a:pt x="12" y="9"/>
                    <a:pt x="11" y="11"/>
                  </a:cubicBezTo>
                  <a:cubicBezTo>
                    <a:pt x="9" y="12"/>
                    <a:pt x="8" y="9"/>
                    <a:pt x="6" y="8"/>
                  </a:cubicBezTo>
                  <a:cubicBezTo>
                    <a:pt x="3" y="8"/>
                    <a:pt x="3" y="12"/>
                    <a:pt x="1" y="14"/>
                  </a:cubicBezTo>
                  <a:cubicBezTo>
                    <a:pt x="0" y="17"/>
                    <a:pt x="1" y="21"/>
                    <a:pt x="1" y="24"/>
                  </a:cubicBezTo>
                  <a:cubicBezTo>
                    <a:pt x="2" y="27"/>
                    <a:pt x="6" y="29"/>
                    <a:pt x="5" y="31"/>
                  </a:cubicBezTo>
                  <a:cubicBezTo>
                    <a:pt x="4" y="32"/>
                    <a:pt x="5" y="34"/>
                    <a:pt x="6" y="35"/>
                  </a:cubicBezTo>
                  <a:cubicBezTo>
                    <a:pt x="9" y="35"/>
                    <a:pt x="12" y="35"/>
                    <a:pt x="14" y="36"/>
                  </a:cubicBezTo>
                  <a:cubicBezTo>
                    <a:pt x="14" y="36"/>
                    <a:pt x="15" y="36"/>
                    <a:pt x="17" y="36"/>
                  </a:cubicBezTo>
                  <a:cubicBezTo>
                    <a:pt x="16" y="34"/>
                    <a:pt x="13" y="33"/>
                    <a:pt x="13" y="31"/>
                  </a:cubicBezTo>
                  <a:cubicBezTo>
                    <a:pt x="14" y="29"/>
                    <a:pt x="16" y="31"/>
                    <a:pt x="18" y="32"/>
                  </a:cubicBezTo>
                  <a:cubicBezTo>
                    <a:pt x="20" y="34"/>
                    <a:pt x="23" y="34"/>
                    <a:pt x="24" y="32"/>
                  </a:cubicBezTo>
                  <a:cubicBezTo>
                    <a:pt x="24" y="31"/>
                    <a:pt x="23" y="25"/>
                    <a:pt x="21" y="27"/>
                  </a:cubicBezTo>
                  <a:cubicBezTo>
                    <a:pt x="18" y="28"/>
                    <a:pt x="18" y="27"/>
                    <a:pt x="17" y="26"/>
                  </a:cubicBezTo>
                  <a:cubicBezTo>
                    <a:pt x="16" y="25"/>
                    <a:pt x="19" y="23"/>
                    <a:pt x="19" y="21"/>
                  </a:cubicBezTo>
                  <a:cubicBezTo>
                    <a:pt x="20" y="19"/>
                    <a:pt x="24" y="20"/>
                    <a:pt x="25" y="18"/>
                  </a:cubicBezTo>
                  <a:cubicBezTo>
                    <a:pt x="25" y="17"/>
                    <a:pt x="22" y="15"/>
                    <a:pt x="21" y="14"/>
                  </a:cubicBezTo>
                  <a:close/>
                  <a:moveTo>
                    <a:pt x="39" y="22"/>
                  </a:moveTo>
                  <a:cubicBezTo>
                    <a:pt x="38" y="21"/>
                    <a:pt x="38" y="23"/>
                    <a:pt x="37" y="24"/>
                  </a:cubicBezTo>
                  <a:cubicBezTo>
                    <a:pt x="35" y="24"/>
                    <a:pt x="34" y="19"/>
                    <a:pt x="34" y="22"/>
                  </a:cubicBezTo>
                  <a:cubicBezTo>
                    <a:pt x="33" y="24"/>
                    <a:pt x="31" y="21"/>
                    <a:pt x="28" y="24"/>
                  </a:cubicBezTo>
                  <a:cubicBezTo>
                    <a:pt x="26" y="28"/>
                    <a:pt x="30" y="31"/>
                    <a:pt x="31" y="32"/>
                  </a:cubicBezTo>
                  <a:cubicBezTo>
                    <a:pt x="33" y="33"/>
                    <a:pt x="31" y="35"/>
                    <a:pt x="29" y="34"/>
                  </a:cubicBezTo>
                  <a:cubicBezTo>
                    <a:pt x="27" y="34"/>
                    <a:pt x="28" y="37"/>
                    <a:pt x="31" y="38"/>
                  </a:cubicBezTo>
                  <a:cubicBezTo>
                    <a:pt x="34" y="38"/>
                    <a:pt x="38" y="32"/>
                    <a:pt x="37" y="31"/>
                  </a:cubicBezTo>
                  <a:cubicBezTo>
                    <a:pt x="37" y="29"/>
                    <a:pt x="41" y="22"/>
                    <a:pt x="39" y="2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2" name="Freeform 139"/>
            <p:cNvSpPr>
              <a:spLocks noEditPoints="1"/>
            </p:cNvSpPr>
            <p:nvPr/>
          </p:nvSpPr>
          <p:spPr bwMode="auto">
            <a:xfrm>
              <a:off x="3821853" y="3022704"/>
              <a:ext cx="183429" cy="350589"/>
            </a:xfrm>
            <a:custGeom>
              <a:avLst/>
              <a:gdLst>
                <a:gd name="T0" fmla="*/ 102 w 105"/>
                <a:gd name="T1" fmla="*/ 39 h 184"/>
                <a:gd name="T2" fmla="*/ 100 w 105"/>
                <a:gd name="T3" fmla="*/ 24 h 184"/>
                <a:gd name="T4" fmla="*/ 88 w 105"/>
                <a:gd name="T5" fmla="*/ 9 h 184"/>
                <a:gd name="T6" fmla="*/ 73 w 105"/>
                <a:gd name="T7" fmla="*/ 8 h 184"/>
                <a:gd name="T8" fmla="*/ 59 w 105"/>
                <a:gd name="T9" fmla="*/ 8 h 184"/>
                <a:gd name="T10" fmla="*/ 50 w 105"/>
                <a:gd name="T11" fmla="*/ 17 h 184"/>
                <a:gd name="T12" fmla="*/ 42 w 105"/>
                <a:gd name="T13" fmla="*/ 27 h 184"/>
                <a:gd name="T14" fmla="*/ 35 w 105"/>
                <a:gd name="T15" fmla="*/ 38 h 184"/>
                <a:gd name="T16" fmla="*/ 27 w 105"/>
                <a:gd name="T17" fmla="*/ 45 h 184"/>
                <a:gd name="T18" fmla="*/ 21 w 105"/>
                <a:gd name="T19" fmla="*/ 63 h 184"/>
                <a:gd name="T20" fmla="*/ 23 w 105"/>
                <a:gd name="T21" fmla="*/ 72 h 184"/>
                <a:gd name="T22" fmla="*/ 9 w 105"/>
                <a:gd name="T23" fmla="*/ 78 h 184"/>
                <a:gd name="T24" fmla="*/ 8 w 105"/>
                <a:gd name="T25" fmla="*/ 95 h 184"/>
                <a:gd name="T26" fmla="*/ 14 w 105"/>
                <a:gd name="T27" fmla="*/ 109 h 184"/>
                <a:gd name="T28" fmla="*/ 11 w 105"/>
                <a:gd name="T29" fmla="*/ 117 h 184"/>
                <a:gd name="T30" fmla="*/ 6 w 105"/>
                <a:gd name="T31" fmla="*/ 127 h 184"/>
                <a:gd name="T32" fmla="*/ 2 w 105"/>
                <a:gd name="T33" fmla="*/ 140 h 184"/>
                <a:gd name="T34" fmla="*/ 0 w 105"/>
                <a:gd name="T35" fmla="*/ 140 h 184"/>
                <a:gd name="T36" fmla="*/ 6 w 105"/>
                <a:gd name="T37" fmla="*/ 157 h 184"/>
                <a:gd name="T38" fmla="*/ 12 w 105"/>
                <a:gd name="T39" fmla="*/ 171 h 184"/>
                <a:gd name="T40" fmla="*/ 15 w 105"/>
                <a:gd name="T41" fmla="*/ 182 h 184"/>
                <a:gd name="T42" fmla="*/ 25 w 105"/>
                <a:gd name="T43" fmla="*/ 177 h 184"/>
                <a:gd name="T44" fmla="*/ 34 w 105"/>
                <a:gd name="T45" fmla="*/ 174 h 184"/>
                <a:gd name="T46" fmla="*/ 42 w 105"/>
                <a:gd name="T47" fmla="*/ 171 h 184"/>
                <a:gd name="T48" fmla="*/ 44 w 105"/>
                <a:gd name="T49" fmla="*/ 164 h 184"/>
                <a:gd name="T50" fmla="*/ 45 w 105"/>
                <a:gd name="T51" fmla="*/ 146 h 184"/>
                <a:gd name="T52" fmla="*/ 57 w 105"/>
                <a:gd name="T53" fmla="*/ 134 h 184"/>
                <a:gd name="T54" fmla="*/ 54 w 105"/>
                <a:gd name="T55" fmla="*/ 118 h 184"/>
                <a:gd name="T56" fmla="*/ 47 w 105"/>
                <a:gd name="T57" fmla="*/ 107 h 184"/>
                <a:gd name="T58" fmla="*/ 53 w 105"/>
                <a:gd name="T59" fmla="*/ 92 h 184"/>
                <a:gd name="T60" fmla="*/ 63 w 105"/>
                <a:gd name="T61" fmla="*/ 82 h 184"/>
                <a:gd name="T62" fmla="*/ 84 w 105"/>
                <a:gd name="T63" fmla="*/ 67 h 184"/>
                <a:gd name="T64" fmla="*/ 86 w 105"/>
                <a:gd name="T65" fmla="*/ 53 h 184"/>
                <a:gd name="T66" fmla="*/ 100 w 105"/>
                <a:gd name="T67" fmla="*/ 47 h 184"/>
                <a:gd name="T68" fmla="*/ 104 w 105"/>
                <a:gd name="T69" fmla="*/ 43 h 184"/>
                <a:gd name="T70" fmla="*/ 56 w 105"/>
                <a:gd name="T71" fmla="*/ 16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5" h="184">
                  <a:moveTo>
                    <a:pt x="104" y="43"/>
                  </a:moveTo>
                  <a:cubicBezTo>
                    <a:pt x="102" y="42"/>
                    <a:pt x="100" y="39"/>
                    <a:pt x="102" y="39"/>
                  </a:cubicBezTo>
                  <a:cubicBezTo>
                    <a:pt x="104" y="39"/>
                    <a:pt x="105" y="33"/>
                    <a:pt x="102" y="32"/>
                  </a:cubicBezTo>
                  <a:cubicBezTo>
                    <a:pt x="100" y="31"/>
                    <a:pt x="102" y="25"/>
                    <a:pt x="100" y="24"/>
                  </a:cubicBezTo>
                  <a:cubicBezTo>
                    <a:pt x="98" y="23"/>
                    <a:pt x="100" y="19"/>
                    <a:pt x="100" y="16"/>
                  </a:cubicBezTo>
                  <a:cubicBezTo>
                    <a:pt x="100" y="13"/>
                    <a:pt x="92" y="11"/>
                    <a:pt x="88" y="9"/>
                  </a:cubicBezTo>
                  <a:cubicBezTo>
                    <a:pt x="84" y="7"/>
                    <a:pt x="82" y="4"/>
                    <a:pt x="78" y="2"/>
                  </a:cubicBezTo>
                  <a:cubicBezTo>
                    <a:pt x="74" y="0"/>
                    <a:pt x="73" y="5"/>
                    <a:pt x="73" y="8"/>
                  </a:cubicBezTo>
                  <a:cubicBezTo>
                    <a:pt x="73" y="11"/>
                    <a:pt x="70" y="12"/>
                    <a:pt x="68" y="10"/>
                  </a:cubicBezTo>
                  <a:cubicBezTo>
                    <a:pt x="65" y="8"/>
                    <a:pt x="62" y="10"/>
                    <a:pt x="59" y="8"/>
                  </a:cubicBezTo>
                  <a:cubicBezTo>
                    <a:pt x="55" y="7"/>
                    <a:pt x="57" y="12"/>
                    <a:pt x="57" y="14"/>
                  </a:cubicBezTo>
                  <a:cubicBezTo>
                    <a:pt x="57" y="17"/>
                    <a:pt x="53" y="17"/>
                    <a:pt x="50" y="17"/>
                  </a:cubicBezTo>
                  <a:cubicBezTo>
                    <a:pt x="48" y="17"/>
                    <a:pt x="44" y="19"/>
                    <a:pt x="44" y="21"/>
                  </a:cubicBezTo>
                  <a:cubicBezTo>
                    <a:pt x="44" y="24"/>
                    <a:pt x="40" y="26"/>
                    <a:pt x="42" y="27"/>
                  </a:cubicBezTo>
                  <a:cubicBezTo>
                    <a:pt x="43" y="29"/>
                    <a:pt x="41" y="31"/>
                    <a:pt x="40" y="32"/>
                  </a:cubicBezTo>
                  <a:cubicBezTo>
                    <a:pt x="38" y="33"/>
                    <a:pt x="36" y="37"/>
                    <a:pt x="35" y="38"/>
                  </a:cubicBezTo>
                  <a:cubicBezTo>
                    <a:pt x="34" y="39"/>
                    <a:pt x="36" y="41"/>
                    <a:pt x="34" y="43"/>
                  </a:cubicBezTo>
                  <a:cubicBezTo>
                    <a:pt x="31" y="45"/>
                    <a:pt x="28" y="43"/>
                    <a:pt x="27" y="45"/>
                  </a:cubicBezTo>
                  <a:cubicBezTo>
                    <a:pt x="26" y="46"/>
                    <a:pt x="27" y="49"/>
                    <a:pt x="27" y="52"/>
                  </a:cubicBezTo>
                  <a:cubicBezTo>
                    <a:pt x="26" y="56"/>
                    <a:pt x="24" y="60"/>
                    <a:pt x="21" y="63"/>
                  </a:cubicBezTo>
                  <a:cubicBezTo>
                    <a:pt x="19" y="66"/>
                    <a:pt x="22" y="67"/>
                    <a:pt x="23" y="67"/>
                  </a:cubicBezTo>
                  <a:cubicBezTo>
                    <a:pt x="24" y="68"/>
                    <a:pt x="24" y="70"/>
                    <a:pt x="23" y="72"/>
                  </a:cubicBezTo>
                  <a:cubicBezTo>
                    <a:pt x="22" y="75"/>
                    <a:pt x="19" y="73"/>
                    <a:pt x="18" y="73"/>
                  </a:cubicBezTo>
                  <a:cubicBezTo>
                    <a:pt x="16" y="72"/>
                    <a:pt x="12" y="74"/>
                    <a:pt x="9" y="78"/>
                  </a:cubicBezTo>
                  <a:cubicBezTo>
                    <a:pt x="7" y="82"/>
                    <a:pt x="8" y="85"/>
                    <a:pt x="8" y="87"/>
                  </a:cubicBezTo>
                  <a:cubicBezTo>
                    <a:pt x="9" y="89"/>
                    <a:pt x="6" y="91"/>
                    <a:pt x="8" y="95"/>
                  </a:cubicBezTo>
                  <a:cubicBezTo>
                    <a:pt x="10" y="99"/>
                    <a:pt x="8" y="100"/>
                    <a:pt x="8" y="103"/>
                  </a:cubicBezTo>
                  <a:cubicBezTo>
                    <a:pt x="8" y="106"/>
                    <a:pt x="13" y="106"/>
                    <a:pt x="14" y="109"/>
                  </a:cubicBezTo>
                  <a:cubicBezTo>
                    <a:pt x="14" y="112"/>
                    <a:pt x="12" y="113"/>
                    <a:pt x="10" y="113"/>
                  </a:cubicBezTo>
                  <a:cubicBezTo>
                    <a:pt x="9" y="113"/>
                    <a:pt x="9" y="117"/>
                    <a:pt x="11" y="117"/>
                  </a:cubicBezTo>
                  <a:cubicBezTo>
                    <a:pt x="12" y="118"/>
                    <a:pt x="12" y="124"/>
                    <a:pt x="11" y="125"/>
                  </a:cubicBezTo>
                  <a:cubicBezTo>
                    <a:pt x="10" y="127"/>
                    <a:pt x="5" y="125"/>
                    <a:pt x="6" y="127"/>
                  </a:cubicBezTo>
                  <a:cubicBezTo>
                    <a:pt x="6" y="129"/>
                    <a:pt x="4" y="133"/>
                    <a:pt x="4" y="134"/>
                  </a:cubicBezTo>
                  <a:cubicBezTo>
                    <a:pt x="4" y="136"/>
                    <a:pt x="4" y="141"/>
                    <a:pt x="2" y="140"/>
                  </a:cubicBezTo>
                  <a:cubicBezTo>
                    <a:pt x="2" y="139"/>
                    <a:pt x="1" y="139"/>
                    <a:pt x="0" y="139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1" y="146"/>
                    <a:pt x="3" y="149"/>
                  </a:cubicBezTo>
                  <a:cubicBezTo>
                    <a:pt x="6" y="151"/>
                    <a:pt x="4" y="154"/>
                    <a:pt x="6" y="157"/>
                  </a:cubicBezTo>
                  <a:cubicBezTo>
                    <a:pt x="9" y="160"/>
                    <a:pt x="8" y="163"/>
                    <a:pt x="11" y="165"/>
                  </a:cubicBezTo>
                  <a:cubicBezTo>
                    <a:pt x="13" y="167"/>
                    <a:pt x="14" y="168"/>
                    <a:pt x="12" y="171"/>
                  </a:cubicBezTo>
                  <a:cubicBezTo>
                    <a:pt x="11" y="174"/>
                    <a:pt x="15" y="173"/>
                    <a:pt x="15" y="175"/>
                  </a:cubicBezTo>
                  <a:cubicBezTo>
                    <a:pt x="15" y="177"/>
                    <a:pt x="14" y="180"/>
                    <a:pt x="15" y="182"/>
                  </a:cubicBezTo>
                  <a:cubicBezTo>
                    <a:pt x="16" y="184"/>
                    <a:pt x="18" y="182"/>
                    <a:pt x="22" y="182"/>
                  </a:cubicBezTo>
                  <a:cubicBezTo>
                    <a:pt x="25" y="182"/>
                    <a:pt x="24" y="179"/>
                    <a:pt x="25" y="177"/>
                  </a:cubicBezTo>
                  <a:cubicBezTo>
                    <a:pt x="25" y="175"/>
                    <a:pt x="27" y="176"/>
                    <a:pt x="27" y="174"/>
                  </a:cubicBezTo>
                  <a:cubicBezTo>
                    <a:pt x="28" y="173"/>
                    <a:pt x="31" y="173"/>
                    <a:pt x="34" y="174"/>
                  </a:cubicBezTo>
                  <a:cubicBezTo>
                    <a:pt x="37" y="175"/>
                    <a:pt x="39" y="173"/>
                    <a:pt x="39" y="170"/>
                  </a:cubicBezTo>
                  <a:cubicBezTo>
                    <a:pt x="40" y="167"/>
                    <a:pt x="41" y="171"/>
                    <a:pt x="42" y="171"/>
                  </a:cubicBezTo>
                  <a:cubicBezTo>
                    <a:pt x="43" y="172"/>
                    <a:pt x="46" y="167"/>
                    <a:pt x="47" y="163"/>
                  </a:cubicBezTo>
                  <a:cubicBezTo>
                    <a:pt x="48" y="160"/>
                    <a:pt x="47" y="160"/>
                    <a:pt x="44" y="164"/>
                  </a:cubicBezTo>
                  <a:cubicBezTo>
                    <a:pt x="41" y="167"/>
                    <a:pt x="43" y="160"/>
                    <a:pt x="44" y="158"/>
                  </a:cubicBezTo>
                  <a:cubicBezTo>
                    <a:pt x="45" y="155"/>
                    <a:pt x="45" y="148"/>
                    <a:pt x="45" y="146"/>
                  </a:cubicBezTo>
                  <a:cubicBezTo>
                    <a:pt x="45" y="144"/>
                    <a:pt x="46" y="142"/>
                    <a:pt x="50" y="141"/>
                  </a:cubicBezTo>
                  <a:cubicBezTo>
                    <a:pt x="53" y="140"/>
                    <a:pt x="58" y="136"/>
                    <a:pt x="57" y="134"/>
                  </a:cubicBezTo>
                  <a:cubicBezTo>
                    <a:pt x="57" y="132"/>
                    <a:pt x="62" y="129"/>
                    <a:pt x="62" y="127"/>
                  </a:cubicBezTo>
                  <a:cubicBezTo>
                    <a:pt x="62" y="125"/>
                    <a:pt x="56" y="119"/>
                    <a:pt x="54" y="118"/>
                  </a:cubicBezTo>
                  <a:cubicBezTo>
                    <a:pt x="52" y="117"/>
                    <a:pt x="48" y="118"/>
                    <a:pt x="48" y="116"/>
                  </a:cubicBezTo>
                  <a:cubicBezTo>
                    <a:pt x="49" y="115"/>
                    <a:pt x="48" y="110"/>
                    <a:pt x="47" y="107"/>
                  </a:cubicBezTo>
                  <a:cubicBezTo>
                    <a:pt x="47" y="104"/>
                    <a:pt x="51" y="101"/>
                    <a:pt x="51" y="99"/>
                  </a:cubicBezTo>
                  <a:cubicBezTo>
                    <a:pt x="51" y="96"/>
                    <a:pt x="50" y="93"/>
                    <a:pt x="53" y="92"/>
                  </a:cubicBezTo>
                  <a:cubicBezTo>
                    <a:pt x="55" y="91"/>
                    <a:pt x="54" y="89"/>
                    <a:pt x="57" y="88"/>
                  </a:cubicBezTo>
                  <a:cubicBezTo>
                    <a:pt x="60" y="88"/>
                    <a:pt x="59" y="83"/>
                    <a:pt x="63" y="82"/>
                  </a:cubicBezTo>
                  <a:cubicBezTo>
                    <a:pt x="66" y="80"/>
                    <a:pt x="66" y="79"/>
                    <a:pt x="71" y="77"/>
                  </a:cubicBezTo>
                  <a:cubicBezTo>
                    <a:pt x="75" y="75"/>
                    <a:pt x="82" y="70"/>
                    <a:pt x="84" y="67"/>
                  </a:cubicBezTo>
                  <a:cubicBezTo>
                    <a:pt x="85" y="65"/>
                    <a:pt x="79" y="62"/>
                    <a:pt x="83" y="59"/>
                  </a:cubicBezTo>
                  <a:cubicBezTo>
                    <a:pt x="86" y="57"/>
                    <a:pt x="83" y="54"/>
                    <a:pt x="86" y="53"/>
                  </a:cubicBezTo>
                  <a:cubicBezTo>
                    <a:pt x="88" y="52"/>
                    <a:pt x="89" y="50"/>
                    <a:pt x="91" y="48"/>
                  </a:cubicBezTo>
                  <a:cubicBezTo>
                    <a:pt x="93" y="46"/>
                    <a:pt x="96" y="48"/>
                    <a:pt x="100" y="47"/>
                  </a:cubicBezTo>
                  <a:cubicBezTo>
                    <a:pt x="102" y="47"/>
                    <a:pt x="103" y="47"/>
                    <a:pt x="105" y="47"/>
                  </a:cubicBezTo>
                  <a:cubicBezTo>
                    <a:pt x="105" y="46"/>
                    <a:pt x="104" y="44"/>
                    <a:pt x="104" y="43"/>
                  </a:cubicBezTo>
                  <a:close/>
                  <a:moveTo>
                    <a:pt x="61" y="153"/>
                  </a:moveTo>
                  <a:cubicBezTo>
                    <a:pt x="57" y="153"/>
                    <a:pt x="55" y="162"/>
                    <a:pt x="56" y="164"/>
                  </a:cubicBezTo>
                  <a:cubicBezTo>
                    <a:pt x="57" y="165"/>
                    <a:pt x="66" y="153"/>
                    <a:pt x="61" y="15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3" name="Freeform 140"/>
            <p:cNvSpPr>
              <a:spLocks noEditPoints="1"/>
            </p:cNvSpPr>
            <p:nvPr/>
          </p:nvSpPr>
          <p:spPr bwMode="auto">
            <a:xfrm>
              <a:off x="3971834" y="3269763"/>
              <a:ext cx="92794" cy="49412"/>
            </a:xfrm>
            <a:custGeom>
              <a:avLst/>
              <a:gdLst>
                <a:gd name="T0" fmla="*/ 49 w 53"/>
                <a:gd name="T1" fmla="*/ 7 h 26"/>
                <a:gd name="T2" fmla="*/ 51 w 53"/>
                <a:gd name="T3" fmla="*/ 1 h 26"/>
                <a:gd name="T4" fmla="*/ 49 w 53"/>
                <a:gd name="T5" fmla="*/ 2 h 26"/>
                <a:gd name="T6" fmla="*/ 33 w 53"/>
                <a:gd name="T7" fmla="*/ 1 h 26"/>
                <a:gd name="T8" fmla="*/ 18 w 53"/>
                <a:gd name="T9" fmla="*/ 4 h 26"/>
                <a:gd name="T10" fmla="*/ 12 w 53"/>
                <a:gd name="T11" fmla="*/ 9 h 26"/>
                <a:gd name="T12" fmla="*/ 14 w 53"/>
                <a:gd name="T13" fmla="*/ 14 h 26"/>
                <a:gd name="T14" fmla="*/ 19 w 53"/>
                <a:gd name="T15" fmla="*/ 17 h 26"/>
                <a:gd name="T16" fmla="*/ 21 w 53"/>
                <a:gd name="T17" fmla="*/ 20 h 26"/>
                <a:gd name="T18" fmla="*/ 21 w 53"/>
                <a:gd name="T19" fmla="*/ 20 h 26"/>
                <a:gd name="T20" fmla="*/ 30 w 53"/>
                <a:gd name="T21" fmla="*/ 20 h 26"/>
                <a:gd name="T22" fmla="*/ 38 w 53"/>
                <a:gd name="T23" fmla="*/ 25 h 26"/>
                <a:gd name="T24" fmla="*/ 46 w 53"/>
                <a:gd name="T25" fmla="*/ 26 h 26"/>
                <a:gd name="T26" fmla="*/ 47 w 53"/>
                <a:gd name="T27" fmla="*/ 23 h 26"/>
                <a:gd name="T28" fmla="*/ 49 w 53"/>
                <a:gd name="T29" fmla="*/ 21 h 26"/>
                <a:gd name="T30" fmla="*/ 47 w 53"/>
                <a:gd name="T31" fmla="*/ 16 h 26"/>
                <a:gd name="T32" fmla="*/ 46 w 53"/>
                <a:gd name="T33" fmla="*/ 11 h 26"/>
                <a:gd name="T34" fmla="*/ 49 w 53"/>
                <a:gd name="T35" fmla="*/ 7 h 26"/>
                <a:gd name="T36" fmla="*/ 5 w 53"/>
                <a:gd name="T37" fmla="*/ 13 h 26"/>
                <a:gd name="T38" fmla="*/ 2 w 53"/>
                <a:gd name="T39" fmla="*/ 20 h 26"/>
                <a:gd name="T40" fmla="*/ 11 w 53"/>
                <a:gd name="T41" fmla="*/ 15 h 26"/>
                <a:gd name="T42" fmla="*/ 5 w 53"/>
                <a:gd name="T43" fmla="*/ 13 h 26"/>
                <a:gd name="T44" fmla="*/ 9 w 53"/>
                <a:gd name="T45" fmla="*/ 9 h 26"/>
                <a:gd name="T46" fmla="*/ 4 w 53"/>
                <a:gd name="T47" fmla="*/ 10 h 26"/>
                <a:gd name="T48" fmla="*/ 9 w 53"/>
                <a:gd name="T49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26">
                  <a:moveTo>
                    <a:pt x="49" y="7"/>
                  </a:moveTo>
                  <a:cubicBezTo>
                    <a:pt x="50" y="5"/>
                    <a:pt x="53" y="4"/>
                    <a:pt x="51" y="1"/>
                  </a:cubicBezTo>
                  <a:cubicBezTo>
                    <a:pt x="51" y="2"/>
                    <a:pt x="50" y="2"/>
                    <a:pt x="49" y="2"/>
                  </a:cubicBezTo>
                  <a:cubicBezTo>
                    <a:pt x="46" y="3"/>
                    <a:pt x="38" y="0"/>
                    <a:pt x="33" y="1"/>
                  </a:cubicBezTo>
                  <a:cubicBezTo>
                    <a:pt x="29" y="2"/>
                    <a:pt x="20" y="2"/>
                    <a:pt x="18" y="4"/>
                  </a:cubicBezTo>
                  <a:cubicBezTo>
                    <a:pt x="15" y="6"/>
                    <a:pt x="10" y="7"/>
                    <a:pt x="12" y="9"/>
                  </a:cubicBezTo>
                  <a:cubicBezTo>
                    <a:pt x="15" y="11"/>
                    <a:pt x="12" y="12"/>
                    <a:pt x="14" y="14"/>
                  </a:cubicBezTo>
                  <a:cubicBezTo>
                    <a:pt x="16" y="16"/>
                    <a:pt x="17" y="17"/>
                    <a:pt x="19" y="17"/>
                  </a:cubicBezTo>
                  <a:cubicBezTo>
                    <a:pt x="22" y="16"/>
                    <a:pt x="23" y="18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5" y="20"/>
                    <a:pt x="29" y="20"/>
                    <a:pt x="30" y="20"/>
                  </a:cubicBezTo>
                  <a:cubicBezTo>
                    <a:pt x="31" y="21"/>
                    <a:pt x="37" y="26"/>
                    <a:pt x="38" y="25"/>
                  </a:cubicBezTo>
                  <a:cubicBezTo>
                    <a:pt x="39" y="25"/>
                    <a:pt x="43" y="25"/>
                    <a:pt x="46" y="26"/>
                  </a:cubicBezTo>
                  <a:cubicBezTo>
                    <a:pt x="46" y="25"/>
                    <a:pt x="46" y="24"/>
                    <a:pt x="47" y="23"/>
                  </a:cubicBezTo>
                  <a:cubicBezTo>
                    <a:pt x="48" y="22"/>
                    <a:pt x="50" y="22"/>
                    <a:pt x="49" y="21"/>
                  </a:cubicBezTo>
                  <a:cubicBezTo>
                    <a:pt x="48" y="19"/>
                    <a:pt x="47" y="18"/>
                    <a:pt x="47" y="16"/>
                  </a:cubicBezTo>
                  <a:cubicBezTo>
                    <a:pt x="47" y="14"/>
                    <a:pt x="46" y="13"/>
                    <a:pt x="46" y="11"/>
                  </a:cubicBezTo>
                  <a:cubicBezTo>
                    <a:pt x="47" y="10"/>
                    <a:pt x="48" y="9"/>
                    <a:pt x="49" y="7"/>
                  </a:cubicBezTo>
                  <a:close/>
                  <a:moveTo>
                    <a:pt x="5" y="13"/>
                  </a:moveTo>
                  <a:cubicBezTo>
                    <a:pt x="1" y="14"/>
                    <a:pt x="0" y="20"/>
                    <a:pt x="2" y="20"/>
                  </a:cubicBezTo>
                  <a:cubicBezTo>
                    <a:pt x="4" y="20"/>
                    <a:pt x="9" y="16"/>
                    <a:pt x="11" y="15"/>
                  </a:cubicBezTo>
                  <a:cubicBezTo>
                    <a:pt x="12" y="13"/>
                    <a:pt x="10" y="12"/>
                    <a:pt x="5" y="13"/>
                  </a:cubicBezTo>
                  <a:close/>
                  <a:moveTo>
                    <a:pt x="9" y="9"/>
                  </a:moveTo>
                  <a:cubicBezTo>
                    <a:pt x="10" y="8"/>
                    <a:pt x="2" y="8"/>
                    <a:pt x="4" y="10"/>
                  </a:cubicBezTo>
                  <a:cubicBezTo>
                    <a:pt x="5" y="11"/>
                    <a:pt x="8" y="11"/>
                    <a:pt x="9" y="9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4" name="Freeform 141"/>
            <p:cNvSpPr>
              <a:spLocks/>
            </p:cNvSpPr>
            <p:nvPr/>
          </p:nvSpPr>
          <p:spPr bwMode="auto">
            <a:xfrm>
              <a:off x="4142315" y="4289766"/>
              <a:ext cx="117611" cy="157647"/>
            </a:xfrm>
            <a:custGeom>
              <a:avLst/>
              <a:gdLst>
                <a:gd name="T0" fmla="*/ 59 w 67"/>
                <a:gd name="T1" fmla="*/ 19 h 83"/>
                <a:gd name="T2" fmla="*/ 63 w 67"/>
                <a:gd name="T3" fmla="*/ 13 h 83"/>
                <a:gd name="T4" fmla="*/ 67 w 67"/>
                <a:gd name="T5" fmla="*/ 7 h 83"/>
                <a:gd name="T6" fmla="*/ 63 w 67"/>
                <a:gd name="T7" fmla="*/ 9 h 83"/>
                <a:gd name="T8" fmla="*/ 59 w 67"/>
                <a:gd name="T9" fmla="*/ 7 h 83"/>
                <a:gd name="T10" fmla="*/ 52 w 67"/>
                <a:gd name="T11" fmla="*/ 8 h 83"/>
                <a:gd name="T12" fmla="*/ 46 w 67"/>
                <a:gd name="T13" fmla="*/ 13 h 83"/>
                <a:gd name="T14" fmla="*/ 36 w 67"/>
                <a:gd name="T15" fmla="*/ 11 h 83"/>
                <a:gd name="T16" fmla="*/ 27 w 67"/>
                <a:gd name="T17" fmla="*/ 6 h 83"/>
                <a:gd name="T18" fmla="*/ 18 w 67"/>
                <a:gd name="T19" fmla="*/ 4 h 83"/>
                <a:gd name="T20" fmla="*/ 13 w 67"/>
                <a:gd name="T21" fmla="*/ 1 h 83"/>
                <a:gd name="T22" fmla="*/ 8 w 67"/>
                <a:gd name="T23" fmla="*/ 1 h 83"/>
                <a:gd name="T24" fmla="*/ 2 w 67"/>
                <a:gd name="T25" fmla="*/ 5 h 83"/>
                <a:gd name="T26" fmla="*/ 0 w 67"/>
                <a:gd name="T27" fmla="*/ 7 h 83"/>
                <a:gd name="T28" fmla="*/ 4 w 67"/>
                <a:gd name="T29" fmla="*/ 10 h 83"/>
                <a:gd name="T30" fmla="*/ 5 w 67"/>
                <a:gd name="T31" fmla="*/ 16 h 83"/>
                <a:gd name="T32" fmla="*/ 9 w 67"/>
                <a:gd name="T33" fmla="*/ 19 h 83"/>
                <a:gd name="T34" fmla="*/ 8 w 67"/>
                <a:gd name="T35" fmla="*/ 26 h 83"/>
                <a:gd name="T36" fmla="*/ 3 w 67"/>
                <a:gd name="T37" fmla="*/ 36 h 83"/>
                <a:gd name="T38" fmla="*/ 0 w 67"/>
                <a:gd name="T39" fmla="*/ 41 h 83"/>
                <a:gd name="T40" fmla="*/ 6 w 67"/>
                <a:gd name="T41" fmla="*/ 44 h 83"/>
                <a:gd name="T42" fmla="*/ 0 w 67"/>
                <a:gd name="T43" fmla="*/ 50 h 83"/>
                <a:gd name="T44" fmla="*/ 0 w 67"/>
                <a:gd name="T45" fmla="*/ 51 h 83"/>
                <a:gd name="T46" fmla="*/ 31 w 67"/>
                <a:gd name="T47" fmla="*/ 68 h 83"/>
                <a:gd name="T48" fmla="*/ 31 w 67"/>
                <a:gd name="T49" fmla="*/ 73 h 83"/>
                <a:gd name="T50" fmla="*/ 45 w 67"/>
                <a:gd name="T51" fmla="*/ 83 h 83"/>
                <a:gd name="T52" fmla="*/ 53 w 67"/>
                <a:gd name="T53" fmla="*/ 64 h 83"/>
                <a:gd name="T54" fmla="*/ 59 w 67"/>
                <a:gd name="T55" fmla="*/ 60 h 83"/>
                <a:gd name="T56" fmla="*/ 63 w 67"/>
                <a:gd name="T57" fmla="*/ 57 h 83"/>
                <a:gd name="T58" fmla="*/ 64 w 67"/>
                <a:gd name="T59" fmla="*/ 56 h 83"/>
                <a:gd name="T60" fmla="*/ 60 w 67"/>
                <a:gd name="T61" fmla="*/ 49 h 83"/>
                <a:gd name="T62" fmla="*/ 59 w 67"/>
                <a:gd name="T63" fmla="*/ 1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83">
                  <a:moveTo>
                    <a:pt x="59" y="19"/>
                  </a:moveTo>
                  <a:cubicBezTo>
                    <a:pt x="63" y="13"/>
                    <a:pt x="63" y="13"/>
                    <a:pt x="63" y="13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8"/>
                    <a:pt x="64" y="8"/>
                    <a:pt x="63" y="9"/>
                  </a:cubicBezTo>
                  <a:cubicBezTo>
                    <a:pt x="62" y="9"/>
                    <a:pt x="60" y="8"/>
                    <a:pt x="59" y="7"/>
                  </a:cubicBezTo>
                  <a:cubicBezTo>
                    <a:pt x="58" y="6"/>
                    <a:pt x="55" y="7"/>
                    <a:pt x="52" y="8"/>
                  </a:cubicBezTo>
                  <a:cubicBezTo>
                    <a:pt x="49" y="10"/>
                    <a:pt x="47" y="14"/>
                    <a:pt x="46" y="13"/>
                  </a:cubicBezTo>
                  <a:cubicBezTo>
                    <a:pt x="45" y="12"/>
                    <a:pt x="38" y="11"/>
                    <a:pt x="36" y="11"/>
                  </a:cubicBezTo>
                  <a:cubicBezTo>
                    <a:pt x="35" y="11"/>
                    <a:pt x="29" y="7"/>
                    <a:pt x="27" y="6"/>
                  </a:cubicBezTo>
                  <a:cubicBezTo>
                    <a:pt x="25" y="4"/>
                    <a:pt x="19" y="5"/>
                    <a:pt x="18" y="4"/>
                  </a:cubicBezTo>
                  <a:cubicBezTo>
                    <a:pt x="17" y="3"/>
                    <a:pt x="14" y="3"/>
                    <a:pt x="13" y="1"/>
                  </a:cubicBezTo>
                  <a:cubicBezTo>
                    <a:pt x="12" y="0"/>
                    <a:pt x="10" y="1"/>
                    <a:pt x="8" y="1"/>
                  </a:cubicBezTo>
                  <a:cubicBezTo>
                    <a:pt x="6" y="1"/>
                    <a:pt x="2" y="4"/>
                    <a:pt x="2" y="5"/>
                  </a:cubicBezTo>
                  <a:cubicBezTo>
                    <a:pt x="1" y="6"/>
                    <a:pt x="1" y="6"/>
                    <a:pt x="0" y="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23"/>
                    <a:pt x="8" y="26"/>
                  </a:cubicBezTo>
                  <a:cubicBezTo>
                    <a:pt x="8" y="30"/>
                    <a:pt x="5" y="34"/>
                    <a:pt x="3" y="36"/>
                  </a:cubicBezTo>
                  <a:cubicBezTo>
                    <a:pt x="2" y="37"/>
                    <a:pt x="1" y="39"/>
                    <a:pt x="0" y="41"/>
                  </a:cubicBezTo>
                  <a:cubicBezTo>
                    <a:pt x="3" y="42"/>
                    <a:pt x="6" y="43"/>
                    <a:pt x="6" y="44"/>
                  </a:cubicBezTo>
                  <a:cubicBezTo>
                    <a:pt x="5" y="46"/>
                    <a:pt x="0" y="46"/>
                    <a:pt x="0" y="50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8" y="78"/>
                    <a:pt x="45" y="83"/>
                  </a:cubicBezTo>
                  <a:cubicBezTo>
                    <a:pt x="48" y="75"/>
                    <a:pt x="52" y="66"/>
                    <a:pt x="53" y="64"/>
                  </a:cubicBezTo>
                  <a:cubicBezTo>
                    <a:pt x="55" y="62"/>
                    <a:pt x="57" y="62"/>
                    <a:pt x="59" y="60"/>
                  </a:cubicBezTo>
                  <a:cubicBezTo>
                    <a:pt x="60" y="58"/>
                    <a:pt x="61" y="61"/>
                    <a:pt x="63" y="57"/>
                  </a:cubicBezTo>
                  <a:cubicBezTo>
                    <a:pt x="64" y="57"/>
                    <a:pt x="64" y="56"/>
                    <a:pt x="64" y="56"/>
                  </a:cubicBezTo>
                  <a:cubicBezTo>
                    <a:pt x="60" y="49"/>
                    <a:pt x="60" y="49"/>
                    <a:pt x="60" y="49"/>
                  </a:cubicBezTo>
                  <a:lnTo>
                    <a:pt x="59" y="19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5" name="Freeform 142"/>
            <p:cNvSpPr>
              <a:spLocks/>
            </p:cNvSpPr>
            <p:nvPr/>
          </p:nvSpPr>
          <p:spPr bwMode="auto">
            <a:xfrm>
              <a:off x="4078654" y="4302707"/>
              <a:ext cx="79846" cy="89412"/>
            </a:xfrm>
            <a:custGeom>
              <a:avLst/>
              <a:gdLst>
                <a:gd name="T0" fmla="*/ 42 w 46"/>
                <a:gd name="T1" fmla="*/ 9 h 47"/>
                <a:gd name="T2" fmla="*/ 41 w 46"/>
                <a:gd name="T3" fmla="*/ 3 h 47"/>
                <a:gd name="T4" fmla="*/ 37 w 46"/>
                <a:gd name="T5" fmla="*/ 0 h 47"/>
                <a:gd name="T6" fmla="*/ 35 w 46"/>
                <a:gd name="T7" fmla="*/ 2 h 47"/>
                <a:gd name="T8" fmla="*/ 29 w 46"/>
                <a:gd name="T9" fmla="*/ 3 h 47"/>
                <a:gd name="T10" fmla="*/ 23 w 46"/>
                <a:gd name="T11" fmla="*/ 5 h 47"/>
                <a:gd name="T12" fmla="*/ 18 w 46"/>
                <a:gd name="T13" fmla="*/ 3 h 47"/>
                <a:gd name="T14" fmla="*/ 12 w 46"/>
                <a:gd name="T15" fmla="*/ 5 h 47"/>
                <a:gd name="T16" fmla="*/ 11 w 46"/>
                <a:gd name="T17" fmla="*/ 12 h 47"/>
                <a:gd name="T18" fmla="*/ 14 w 46"/>
                <a:gd name="T19" fmla="*/ 16 h 47"/>
                <a:gd name="T20" fmla="*/ 11 w 46"/>
                <a:gd name="T21" fmla="*/ 21 h 47"/>
                <a:gd name="T22" fmla="*/ 8 w 46"/>
                <a:gd name="T23" fmla="*/ 23 h 47"/>
                <a:gd name="T24" fmla="*/ 5 w 46"/>
                <a:gd name="T25" fmla="*/ 28 h 47"/>
                <a:gd name="T26" fmla="*/ 2 w 46"/>
                <a:gd name="T27" fmla="*/ 34 h 47"/>
                <a:gd name="T28" fmla="*/ 1 w 46"/>
                <a:gd name="T29" fmla="*/ 41 h 47"/>
                <a:gd name="T30" fmla="*/ 0 w 46"/>
                <a:gd name="T31" fmla="*/ 47 h 47"/>
                <a:gd name="T32" fmla="*/ 4 w 46"/>
                <a:gd name="T33" fmla="*/ 46 h 47"/>
                <a:gd name="T34" fmla="*/ 12 w 46"/>
                <a:gd name="T35" fmla="*/ 44 h 47"/>
                <a:gd name="T36" fmla="*/ 19 w 46"/>
                <a:gd name="T37" fmla="*/ 43 h 47"/>
                <a:gd name="T38" fmla="*/ 26 w 46"/>
                <a:gd name="T39" fmla="*/ 34 h 47"/>
                <a:gd name="T40" fmla="*/ 37 w 46"/>
                <a:gd name="T41" fmla="*/ 34 h 47"/>
                <a:gd name="T42" fmla="*/ 40 w 46"/>
                <a:gd name="T43" fmla="*/ 29 h 47"/>
                <a:gd name="T44" fmla="*/ 45 w 46"/>
                <a:gd name="T45" fmla="*/ 19 h 47"/>
                <a:gd name="T46" fmla="*/ 46 w 46"/>
                <a:gd name="T47" fmla="*/ 12 h 47"/>
                <a:gd name="T48" fmla="*/ 42 w 46"/>
                <a:gd name="T49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47">
                  <a:moveTo>
                    <a:pt x="42" y="9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1"/>
                    <a:pt x="35" y="2"/>
                    <a:pt x="35" y="2"/>
                  </a:cubicBezTo>
                  <a:cubicBezTo>
                    <a:pt x="34" y="4"/>
                    <a:pt x="31" y="4"/>
                    <a:pt x="29" y="3"/>
                  </a:cubicBezTo>
                  <a:cubicBezTo>
                    <a:pt x="28" y="2"/>
                    <a:pt x="24" y="4"/>
                    <a:pt x="23" y="5"/>
                  </a:cubicBezTo>
                  <a:cubicBezTo>
                    <a:pt x="22" y="6"/>
                    <a:pt x="20" y="3"/>
                    <a:pt x="18" y="3"/>
                  </a:cubicBezTo>
                  <a:cubicBezTo>
                    <a:pt x="16" y="3"/>
                    <a:pt x="12" y="5"/>
                    <a:pt x="12" y="5"/>
                  </a:cubicBezTo>
                  <a:cubicBezTo>
                    <a:pt x="12" y="5"/>
                    <a:pt x="11" y="10"/>
                    <a:pt x="11" y="12"/>
                  </a:cubicBezTo>
                  <a:cubicBezTo>
                    <a:pt x="11" y="14"/>
                    <a:pt x="14" y="15"/>
                    <a:pt x="14" y="16"/>
                  </a:cubicBezTo>
                  <a:cubicBezTo>
                    <a:pt x="14" y="18"/>
                    <a:pt x="11" y="19"/>
                    <a:pt x="11" y="21"/>
                  </a:cubicBezTo>
                  <a:cubicBezTo>
                    <a:pt x="11" y="22"/>
                    <a:pt x="10" y="22"/>
                    <a:pt x="8" y="23"/>
                  </a:cubicBezTo>
                  <a:cubicBezTo>
                    <a:pt x="6" y="24"/>
                    <a:pt x="6" y="27"/>
                    <a:pt x="5" y="28"/>
                  </a:cubicBezTo>
                  <a:cubicBezTo>
                    <a:pt x="3" y="29"/>
                    <a:pt x="3" y="32"/>
                    <a:pt x="2" y="34"/>
                  </a:cubicBezTo>
                  <a:cubicBezTo>
                    <a:pt x="2" y="36"/>
                    <a:pt x="1" y="39"/>
                    <a:pt x="1" y="41"/>
                  </a:cubicBezTo>
                  <a:cubicBezTo>
                    <a:pt x="1" y="43"/>
                    <a:pt x="1" y="46"/>
                    <a:pt x="0" y="47"/>
                  </a:cubicBezTo>
                  <a:cubicBezTo>
                    <a:pt x="2" y="47"/>
                    <a:pt x="3" y="47"/>
                    <a:pt x="4" y="46"/>
                  </a:cubicBezTo>
                  <a:cubicBezTo>
                    <a:pt x="5" y="45"/>
                    <a:pt x="12" y="44"/>
                    <a:pt x="12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1" y="39"/>
                    <a:pt x="23" y="35"/>
                    <a:pt x="26" y="34"/>
                  </a:cubicBezTo>
                  <a:cubicBezTo>
                    <a:pt x="29" y="33"/>
                    <a:pt x="34" y="33"/>
                    <a:pt x="37" y="34"/>
                  </a:cubicBezTo>
                  <a:cubicBezTo>
                    <a:pt x="38" y="32"/>
                    <a:pt x="39" y="30"/>
                    <a:pt x="40" y="29"/>
                  </a:cubicBezTo>
                  <a:cubicBezTo>
                    <a:pt x="42" y="27"/>
                    <a:pt x="45" y="23"/>
                    <a:pt x="45" y="19"/>
                  </a:cubicBezTo>
                  <a:cubicBezTo>
                    <a:pt x="46" y="16"/>
                    <a:pt x="46" y="12"/>
                    <a:pt x="46" y="12"/>
                  </a:cubicBezTo>
                  <a:lnTo>
                    <a:pt x="42" y="9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6" name="Freeform 143"/>
            <p:cNvSpPr>
              <a:spLocks/>
            </p:cNvSpPr>
            <p:nvPr/>
          </p:nvSpPr>
          <p:spPr bwMode="auto">
            <a:xfrm>
              <a:off x="4473566" y="3580352"/>
              <a:ext cx="260038" cy="164706"/>
            </a:xfrm>
            <a:custGeom>
              <a:avLst/>
              <a:gdLst>
                <a:gd name="T0" fmla="*/ 145 w 149"/>
                <a:gd name="T1" fmla="*/ 49 h 87"/>
                <a:gd name="T2" fmla="*/ 134 w 149"/>
                <a:gd name="T3" fmla="*/ 44 h 87"/>
                <a:gd name="T4" fmla="*/ 127 w 149"/>
                <a:gd name="T5" fmla="*/ 44 h 87"/>
                <a:gd name="T6" fmla="*/ 119 w 149"/>
                <a:gd name="T7" fmla="*/ 42 h 87"/>
                <a:gd name="T8" fmla="*/ 110 w 149"/>
                <a:gd name="T9" fmla="*/ 48 h 87"/>
                <a:gd name="T10" fmla="*/ 106 w 149"/>
                <a:gd name="T11" fmla="*/ 50 h 87"/>
                <a:gd name="T12" fmla="*/ 99 w 149"/>
                <a:gd name="T13" fmla="*/ 45 h 87"/>
                <a:gd name="T14" fmla="*/ 92 w 149"/>
                <a:gd name="T15" fmla="*/ 43 h 87"/>
                <a:gd name="T16" fmla="*/ 88 w 149"/>
                <a:gd name="T17" fmla="*/ 35 h 87"/>
                <a:gd name="T18" fmla="*/ 86 w 149"/>
                <a:gd name="T19" fmla="*/ 27 h 87"/>
                <a:gd name="T20" fmla="*/ 79 w 149"/>
                <a:gd name="T21" fmla="*/ 22 h 87"/>
                <a:gd name="T22" fmla="*/ 62 w 149"/>
                <a:gd name="T23" fmla="*/ 21 h 87"/>
                <a:gd name="T24" fmla="*/ 51 w 149"/>
                <a:gd name="T25" fmla="*/ 22 h 87"/>
                <a:gd name="T26" fmla="*/ 41 w 149"/>
                <a:gd name="T27" fmla="*/ 11 h 87"/>
                <a:gd name="T28" fmla="*/ 39 w 149"/>
                <a:gd name="T29" fmla="*/ 15 h 87"/>
                <a:gd name="T30" fmla="*/ 28 w 149"/>
                <a:gd name="T31" fmla="*/ 13 h 87"/>
                <a:gd name="T32" fmla="*/ 27 w 149"/>
                <a:gd name="T33" fmla="*/ 1 h 87"/>
                <a:gd name="T34" fmla="*/ 24 w 149"/>
                <a:gd name="T35" fmla="*/ 13 h 87"/>
                <a:gd name="T36" fmla="*/ 23 w 149"/>
                <a:gd name="T37" fmla="*/ 0 h 87"/>
                <a:gd name="T38" fmla="*/ 1 w 149"/>
                <a:gd name="T39" fmla="*/ 6 h 87"/>
                <a:gd name="T40" fmla="*/ 0 w 149"/>
                <a:gd name="T41" fmla="*/ 43 h 87"/>
                <a:gd name="T42" fmla="*/ 0 w 149"/>
                <a:gd name="T43" fmla="*/ 43 h 87"/>
                <a:gd name="T44" fmla="*/ 6 w 149"/>
                <a:gd name="T45" fmla="*/ 44 h 87"/>
                <a:gd name="T46" fmla="*/ 9 w 149"/>
                <a:gd name="T47" fmla="*/ 40 h 87"/>
                <a:gd name="T48" fmla="*/ 15 w 149"/>
                <a:gd name="T49" fmla="*/ 36 h 87"/>
                <a:gd name="T50" fmla="*/ 18 w 149"/>
                <a:gd name="T51" fmla="*/ 33 h 87"/>
                <a:gd name="T52" fmla="*/ 22 w 149"/>
                <a:gd name="T53" fmla="*/ 31 h 87"/>
                <a:gd name="T54" fmla="*/ 28 w 149"/>
                <a:gd name="T55" fmla="*/ 33 h 87"/>
                <a:gd name="T56" fmla="*/ 34 w 149"/>
                <a:gd name="T57" fmla="*/ 35 h 87"/>
                <a:gd name="T58" fmla="*/ 37 w 149"/>
                <a:gd name="T59" fmla="*/ 44 h 87"/>
                <a:gd name="T60" fmla="*/ 50 w 149"/>
                <a:gd name="T61" fmla="*/ 45 h 87"/>
                <a:gd name="T62" fmla="*/ 53 w 149"/>
                <a:gd name="T63" fmla="*/ 51 h 87"/>
                <a:gd name="T64" fmla="*/ 57 w 149"/>
                <a:gd name="T65" fmla="*/ 58 h 87"/>
                <a:gd name="T66" fmla="*/ 65 w 149"/>
                <a:gd name="T67" fmla="*/ 64 h 87"/>
                <a:gd name="T68" fmla="*/ 75 w 149"/>
                <a:gd name="T69" fmla="*/ 70 h 87"/>
                <a:gd name="T70" fmla="*/ 84 w 149"/>
                <a:gd name="T71" fmla="*/ 75 h 87"/>
                <a:gd name="T72" fmla="*/ 91 w 149"/>
                <a:gd name="T73" fmla="*/ 78 h 87"/>
                <a:gd name="T74" fmla="*/ 92 w 149"/>
                <a:gd name="T75" fmla="*/ 83 h 87"/>
                <a:gd name="T76" fmla="*/ 93 w 149"/>
                <a:gd name="T77" fmla="*/ 83 h 87"/>
                <a:gd name="T78" fmla="*/ 99 w 149"/>
                <a:gd name="T79" fmla="*/ 86 h 87"/>
                <a:gd name="T80" fmla="*/ 103 w 149"/>
                <a:gd name="T81" fmla="*/ 87 h 87"/>
                <a:gd name="T82" fmla="*/ 106 w 149"/>
                <a:gd name="T83" fmla="*/ 78 h 87"/>
                <a:gd name="T84" fmla="*/ 105 w 149"/>
                <a:gd name="T85" fmla="*/ 71 h 87"/>
                <a:gd name="T86" fmla="*/ 100 w 149"/>
                <a:gd name="T87" fmla="*/ 64 h 87"/>
                <a:gd name="T88" fmla="*/ 108 w 149"/>
                <a:gd name="T89" fmla="*/ 61 h 87"/>
                <a:gd name="T90" fmla="*/ 111 w 149"/>
                <a:gd name="T91" fmla="*/ 57 h 87"/>
                <a:gd name="T92" fmla="*/ 115 w 149"/>
                <a:gd name="T93" fmla="*/ 52 h 87"/>
                <a:gd name="T94" fmla="*/ 121 w 149"/>
                <a:gd name="T95" fmla="*/ 51 h 87"/>
                <a:gd name="T96" fmla="*/ 127 w 149"/>
                <a:gd name="T97" fmla="*/ 49 h 87"/>
                <a:gd name="T98" fmla="*/ 124 w 149"/>
                <a:gd name="T99" fmla="*/ 56 h 87"/>
                <a:gd name="T100" fmla="*/ 134 w 149"/>
                <a:gd name="T101" fmla="*/ 55 h 87"/>
                <a:gd name="T102" fmla="*/ 142 w 149"/>
                <a:gd name="T103" fmla="*/ 53 h 87"/>
                <a:gd name="T104" fmla="*/ 145 w 149"/>
                <a:gd name="T105" fmla="*/ 4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9" h="87">
                  <a:moveTo>
                    <a:pt x="145" y="49"/>
                  </a:moveTo>
                  <a:cubicBezTo>
                    <a:pt x="141" y="46"/>
                    <a:pt x="134" y="42"/>
                    <a:pt x="134" y="44"/>
                  </a:cubicBezTo>
                  <a:cubicBezTo>
                    <a:pt x="133" y="46"/>
                    <a:pt x="129" y="46"/>
                    <a:pt x="127" y="44"/>
                  </a:cubicBezTo>
                  <a:cubicBezTo>
                    <a:pt x="125" y="42"/>
                    <a:pt x="124" y="40"/>
                    <a:pt x="119" y="42"/>
                  </a:cubicBezTo>
                  <a:cubicBezTo>
                    <a:pt x="114" y="44"/>
                    <a:pt x="111" y="46"/>
                    <a:pt x="110" y="48"/>
                  </a:cubicBezTo>
                  <a:cubicBezTo>
                    <a:pt x="110" y="50"/>
                    <a:pt x="107" y="52"/>
                    <a:pt x="106" y="50"/>
                  </a:cubicBezTo>
                  <a:cubicBezTo>
                    <a:pt x="106" y="47"/>
                    <a:pt x="102" y="46"/>
                    <a:pt x="99" y="45"/>
                  </a:cubicBezTo>
                  <a:cubicBezTo>
                    <a:pt x="97" y="45"/>
                    <a:pt x="93" y="46"/>
                    <a:pt x="92" y="43"/>
                  </a:cubicBezTo>
                  <a:cubicBezTo>
                    <a:pt x="92" y="41"/>
                    <a:pt x="88" y="38"/>
                    <a:pt x="88" y="35"/>
                  </a:cubicBezTo>
                  <a:cubicBezTo>
                    <a:pt x="87" y="32"/>
                    <a:pt x="88" y="27"/>
                    <a:pt x="86" y="27"/>
                  </a:cubicBezTo>
                  <a:cubicBezTo>
                    <a:pt x="83" y="26"/>
                    <a:pt x="81" y="22"/>
                    <a:pt x="79" y="22"/>
                  </a:cubicBezTo>
                  <a:cubicBezTo>
                    <a:pt x="77" y="22"/>
                    <a:pt x="64" y="22"/>
                    <a:pt x="62" y="21"/>
                  </a:cubicBezTo>
                  <a:cubicBezTo>
                    <a:pt x="60" y="20"/>
                    <a:pt x="52" y="24"/>
                    <a:pt x="51" y="22"/>
                  </a:cubicBezTo>
                  <a:cubicBezTo>
                    <a:pt x="50" y="20"/>
                    <a:pt x="44" y="14"/>
                    <a:pt x="41" y="11"/>
                  </a:cubicBezTo>
                  <a:cubicBezTo>
                    <a:pt x="41" y="12"/>
                    <a:pt x="40" y="14"/>
                    <a:pt x="39" y="15"/>
                  </a:cubicBezTo>
                  <a:cubicBezTo>
                    <a:pt x="32" y="19"/>
                    <a:pt x="26" y="18"/>
                    <a:pt x="28" y="13"/>
                  </a:cubicBezTo>
                  <a:cubicBezTo>
                    <a:pt x="30" y="7"/>
                    <a:pt x="31" y="1"/>
                    <a:pt x="27" y="1"/>
                  </a:cubicBezTo>
                  <a:cubicBezTo>
                    <a:pt x="24" y="1"/>
                    <a:pt x="26" y="12"/>
                    <a:pt x="24" y="13"/>
                  </a:cubicBezTo>
                  <a:cubicBezTo>
                    <a:pt x="22" y="14"/>
                    <a:pt x="21" y="5"/>
                    <a:pt x="23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" y="44"/>
                    <a:pt x="5" y="44"/>
                    <a:pt x="6" y="44"/>
                  </a:cubicBezTo>
                  <a:cubicBezTo>
                    <a:pt x="9" y="45"/>
                    <a:pt x="9" y="42"/>
                    <a:pt x="9" y="40"/>
                  </a:cubicBezTo>
                  <a:cubicBezTo>
                    <a:pt x="9" y="39"/>
                    <a:pt x="13" y="36"/>
                    <a:pt x="15" y="36"/>
                  </a:cubicBezTo>
                  <a:cubicBezTo>
                    <a:pt x="18" y="36"/>
                    <a:pt x="17" y="33"/>
                    <a:pt x="18" y="33"/>
                  </a:cubicBezTo>
                  <a:cubicBezTo>
                    <a:pt x="19" y="33"/>
                    <a:pt x="21" y="32"/>
                    <a:pt x="22" y="31"/>
                  </a:cubicBezTo>
                  <a:cubicBezTo>
                    <a:pt x="22" y="30"/>
                    <a:pt x="26" y="31"/>
                    <a:pt x="28" y="33"/>
                  </a:cubicBezTo>
                  <a:cubicBezTo>
                    <a:pt x="29" y="34"/>
                    <a:pt x="32" y="34"/>
                    <a:pt x="34" y="35"/>
                  </a:cubicBezTo>
                  <a:cubicBezTo>
                    <a:pt x="36" y="35"/>
                    <a:pt x="37" y="42"/>
                    <a:pt x="37" y="44"/>
                  </a:cubicBezTo>
                  <a:cubicBezTo>
                    <a:pt x="37" y="45"/>
                    <a:pt x="48" y="45"/>
                    <a:pt x="50" y="45"/>
                  </a:cubicBezTo>
                  <a:cubicBezTo>
                    <a:pt x="51" y="45"/>
                    <a:pt x="51" y="48"/>
                    <a:pt x="53" y="51"/>
                  </a:cubicBezTo>
                  <a:cubicBezTo>
                    <a:pt x="55" y="53"/>
                    <a:pt x="56" y="56"/>
                    <a:pt x="57" y="58"/>
                  </a:cubicBezTo>
                  <a:cubicBezTo>
                    <a:pt x="58" y="59"/>
                    <a:pt x="64" y="62"/>
                    <a:pt x="65" y="64"/>
                  </a:cubicBezTo>
                  <a:cubicBezTo>
                    <a:pt x="67" y="66"/>
                    <a:pt x="71" y="68"/>
                    <a:pt x="75" y="70"/>
                  </a:cubicBezTo>
                  <a:cubicBezTo>
                    <a:pt x="78" y="71"/>
                    <a:pt x="82" y="76"/>
                    <a:pt x="84" y="75"/>
                  </a:cubicBezTo>
                  <a:cubicBezTo>
                    <a:pt x="86" y="75"/>
                    <a:pt x="91" y="78"/>
                    <a:pt x="91" y="78"/>
                  </a:cubicBezTo>
                  <a:cubicBezTo>
                    <a:pt x="92" y="83"/>
                    <a:pt x="92" y="83"/>
                    <a:pt x="92" y="83"/>
                  </a:cubicBezTo>
                  <a:cubicBezTo>
                    <a:pt x="92" y="83"/>
                    <a:pt x="92" y="83"/>
                    <a:pt x="93" y="83"/>
                  </a:cubicBezTo>
                  <a:cubicBezTo>
                    <a:pt x="96" y="82"/>
                    <a:pt x="97" y="86"/>
                    <a:pt x="99" y="86"/>
                  </a:cubicBezTo>
                  <a:cubicBezTo>
                    <a:pt x="100" y="86"/>
                    <a:pt x="102" y="86"/>
                    <a:pt x="103" y="87"/>
                  </a:cubicBezTo>
                  <a:cubicBezTo>
                    <a:pt x="103" y="82"/>
                    <a:pt x="104" y="80"/>
                    <a:pt x="106" y="78"/>
                  </a:cubicBezTo>
                  <a:cubicBezTo>
                    <a:pt x="109" y="77"/>
                    <a:pt x="105" y="74"/>
                    <a:pt x="105" y="71"/>
                  </a:cubicBezTo>
                  <a:cubicBezTo>
                    <a:pt x="106" y="68"/>
                    <a:pt x="100" y="67"/>
                    <a:pt x="100" y="64"/>
                  </a:cubicBezTo>
                  <a:cubicBezTo>
                    <a:pt x="101" y="62"/>
                    <a:pt x="106" y="62"/>
                    <a:pt x="108" y="61"/>
                  </a:cubicBezTo>
                  <a:cubicBezTo>
                    <a:pt x="110" y="60"/>
                    <a:pt x="109" y="57"/>
                    <a:pt x="111" y="57"/>
                  </a:cubicBezTo>
                  <a:cubicBezTo>
                    <a:pt x="113" y="57"/>
                    <a:pt x="114" y="54"/>
                    <a:pt x="115" y="52"/>
                  </a:cubicBezTo>
                  <a:cubicBezTo>
                    <a:pt x="116" y="50"/>
                    <a:pt x="119" y="52"/>
                    <a:pt x="121" y="51"/>
                  </a:cubicBezTo>
                  <a:cubicBezTo>
                    <a:pt x="123" y="49"/>
                    <a:pt x="126" y="48"/>
                    <a:pt x="127" y="49"/>
                  </a:cubicBezTo>
                  <a:cubicBezTo>
                    <a:pt x="128" y="50"/>
                    <a:pt x="125" y="55"/>
                    <a:pt x="124" y="56"/>
                  </a:cubicBezTo>
                  <a:cubicBezTo>
                    <a:pt x="128" y="56"/>
                    <a:pt x="133" y="56"/>
                    <a:pt x="134" y="55"/>
                  </a:cubicBezTo>
                  <a:cubicBezTo>
                    <a:pt x="135" y="53"/>
                    <a:pt x="140" y="57"/>
                    <a:pt x="142" y="53"/>
                  </a:cubicBezTo>
                  <a:cubicBezTo>
                    <a:pt x="143" y="50"/>
                    <a:pt x="149" y="52"/>
                    <a:pt x="145" y="4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7" name="Freeform 144"/>
            <p:cNvSpPr>
              <a:spLocks noEditPoints="1"/>
            </p:cNvSpPr>
            <p:nvPr/>
          </p:nvSpPr>
          <p:spPr bwMode="auto">
            <a:xfrm>
              <a:off x="3726901" y="2653291"/>
              <a:ext cx="380886" cy="656472"/>
            </a:xfrm>
            <a:custGeom>
              <a:avLst/>
              <a:gdLst>
                <a:gd name="T0" fmla="*/ 206 w 218"/>
                <a:gd name="T1" fmla="*/ 180 h 345"/>
                <a:gd name="T2" fmla="*/ 207 w 218"/>
                <a:gd name="T3" fmla="*/ 170 h 345"/>
                <a:gd name="T4" fmla="*/ 195 w 218"/>
                <a:gd name="T5" fmla="*/ 168 h 345"/>
                <a:gd name="T6" fmla="*/ 181 w 218"/>
                <a:gd name="T7" fmla="*/ 167 h 345"/>
                <a:gd name="T8" fmla="*/ 175 w 218"/>
                <a:gd name="T9" fmla="*/ 166 h 345"/>
                <a:gd name="T10" fmla="*/ 162 w 218"/>
                <a:gd name="T11" fmla="*/ 169 h 345"/>
                <a:gd name="T12" fmla="*/ 151 w 218"/>
                <a:gd name="T13" fmla="*/ 181 h 345"/>
                <a:gd name="T14" fmla="*/ 151 w 218"/>
                <a:gd name="T15" fmla="*/ 168 h 345"/>
                <a:gd name="T16" fmla="*/ 136 w 218"/>
                <a:gd name="T17" fmla="*/ 177 h 345"/>
                <a:gd name="T18" fmla="*/ 130 w 218"/>
                <a:gd name="T19" fmla="*/ 180 h 345"/>
                <a:gd name="T20" fmla="*/ 123 w 218"/>
                <a:gd name="T21" fmla="*/ 178 h 345"/>
                <a:gd name="T22" fmla="*/ 112 w 218"/>
                <a:gd name="T23" fmla="*/ 187 h 345"/>
                <a:gd name="T24" fmla="*/ 104 w 218"/>
                <a:gd name="T25" fmla="*/ 194 h 345"/>
                <a:gd name="T26" fmla="*/ 96 w 218"/>
                <a:gd name="T27" fmla="*/ 197 h 345"/>
                <a:gd name="T28" fmla="*/ 83 w 218"/>
                <a:gd name="T29" fmla="*/ 200 h 345"/>
                <a:gd name="T30" fmla="*/ 78 w 218"/>
                <a:gd name="T31" fmla="*/ 208 h 345"/>
                <a:gd name="T32" fmla="*/ 96 w 218"/>
                <a:gd name="T33" fmla="*/ 208 h 345"/>
                <a:gd name="T34" fmla="*/ 83 w 218"/>
                <a:gd name="T35" fmla="*/ 218 h 345"/>
                <a:gd name="T36" fmla="*/ 64 w 218"/>
                <a:gd name="T37" fmla="*/ 238 h 345"/>
                <a:gd name="T38" fmla="*/ 52 w 218"/>
                <a:gd name="T39" fmla="*/ 254 h 345"/>
                <a:gd name="T40" fmla="*/ 42 w 218"/>
                <a:gd name="T41" fmla="*/ 269 h 345"/>
                <a:gd name="T42" fmla="*/ 27 w 218"/>
                <a:gd name="T43" fmla="*/ 279 h 345"/>
                <a:gd name="T44" fmla="*/ 12 w 218"/>
                <a:gd name="T45" fmla="*/ 289 h 345"/>
                <a:gd name="T46" fmla="*/ 4 w 218"/>
                <a:gd name="T47" fmla="*/ 301 h 345"/>
                <a:gd name="T48" fmla="*/ 2 w 218"/>
                <a:gd name="T49" fmla="*/ 317 h 345"/>
                <a:gd name="T50" fmla="*/ 9 w 218"/>
                <a:gd name="T51" fmla="*/ 322 h 345"/>
                <a:gd name="T52" fmla="*/ 7 w 218"/>
                <a:gd name="T53" fmla="*/ 328 h 345"/>
                <a:gd name="T54" fmla="*/ 15 w 218"/>
                <a:gd name="T55" fmla="*/ 341 h 345"/>
                <a:gd name="T56" fmla="*/ 48 w 218"/>
                <a:gd name="T57" fmla="*/ 325 h 345"/>
                <a:gd name="T58" fmla="*/ 58 w 218"/>
                <a:gd name="T59" fmla="*/ 328 h 345"/>
                <a:gd name="T60" fmla="*/ 64 w 218"/>
                <a:gd name="T61" fmla="*/ 307 h 345"/>
                <a:gd name="T62" fmla="*/ 62 w 218"/>
                <a:gd name="T63" fmla="*/ 281 h 345"/>
                <a:gd name="T64" fmla="*/ 77 w 218"/>
                <a:gd name="T65" fmla="*/ 261 h 345"/>
                <a:gd name="T66" fmla="*/ 88 w 218"/>
                <a:gd name="T67" fmla="*/ 237 h 345"/>
                <a:gd name="T68" fmla="*/ 98 w 218"/>
                <a:gd name="T69" fmla="*/ 215 h 345"/>
                <a:gd name="T70" fmla="*/ 122 w 218"/>
                <a:gd name="T71" fmla="*/ 204 h 345"/>
                <a:gd name="T72" fmla="*/ 138 w 218"/>
                <a:gd name="T73" fmla="*/ 192 h 345"/>
                <a:gd name="T74" fmla="*/ 168 w 218"/>
                <a:gd name="T75" fmla="*/ 201 h 345"/>
                <a:gd name="T76" fmla="*/ 187 w 218"/>
                <a:gd name="T77" fmla="*/ 181 h 345"/>
                <a:gd name="T78" fmla="*/ 206 w 218"/>
                <a:gd name="T79" fmla="*/ 190 h 345"/>
                <a:gd name="T80" fmla="*/ 61 w 218"/>
                <a:gd name="T81" fmla="*/ 25 h 345"/>
                <a:gd name="T82" fmla="*/ 81 w 218"/>
                <a:gd name="T83" fmla="*/ 36 h 345"/>
                <a:gd name="T84" fmla="*/ 96 w 218"/>
                <a:gd name="T85" fmla="*/ 40 h 345"/>
                <a:gd name="T86" fmla="*/ 98 w 218"/>
                <a:gd name="T87" fmla="*/ 51 h 345"/>
                <a:gd name="T88" fmla="*/ 83 w 218"/>
                <a:gd name="T89" fmla="*/ 65 h 345"/>
                <a:gd name="T90" fmla="*/ 99 w 218"/>
                <a:gd name="T91" fmla="*/ 71 h 345"/>
                <a:gd name="T92" fmla="*/ 119 w 218"/>
                <a:gd name="T93" fmla="*/ 39 h 345"/>
                <a:gd name="T94" fmla="*/ 135 w 218"/>
                <a:gd name="T95" fmla="*/ 47 h 345"/>
                <a:gd name="T96" fmla="*/ 157 w 218"/>
                <a:gd name="T97" fmla="*/ 56 h 345"/>
                <a:gd name="T98" fmla="*/ 150 w 218"/>
                <a:gd name="T99" fmla="*/ 44 h 345"/>
                <a:gd name="T100" fmla="*/ 131 w 218"/>
                <a:gd name="T101" fmla="*/ 29 h 345"/>
                <a:gd name="T102" fmla="*/ 112 w 218"/>
                <a:gd name="T103" fmla="*/ 19 h 345"/>
                <a:gd name="T104" fmla="*/ 94 w 218"/>
                <a:gd name="T105" fmla="*/ 9 h 345"/>
                <a:gd name="T106" fmla="*/ 87 w 218"/>
                <a:gd name="T107" fmla="*/ 19 h 345"/>
                <a:gd name="T108" fmla="*/ 69 w 218"/>
                <a:gd name="T109" fmla="*/ 18 h 345"/>
                <a:gd name="T110" fmla="*/ 59 w 218"/>
                <a:gd name="T111" fmla="*/ 14 h 345"/>
                <a:gd name="T112" fmla="*/ 53 w 218"/>
                <a:gd name="T113" fmla="*/ 40 h 345"/>
                <a:gd name="T114" fmla="*/ 53 w 218"/>
                <a:gd name="T115" fmla="*/ 40 h 345"/>
                <a:gd name="T116" fmla="*/ 124 w 218"/>
                <a:gd name="T117" fmla="*/ 20 h 345"/>
                <a:gd name="T118" fmla="*/ 175 w 218"/>
                <a:gd name="T119" fmla="*/ 18 h 345"/>
                <a:gd name="T120" fmla="*/ 152 w 218"/>
                <a:gd name="T121" fmla="*/ 7 h 345"/>
                <a:gd name="T122" fmla="*/ 133 w 218"/>
                <a:gd name="T123" fmla="*/ 6 h 345"/>
                <a:gd name="T124" fmla="*/ 118 w 218"/>
                <a:gd name="T125" fmla="*/ 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" h="345">
                  <a:moveTo>
                    <a:pt x="211" y="184"/>
                  </a:moveTo>
                  <a:cubicBezTo>
                    <a:pt x="211" y="186"/>
                    <a:pt x="207" y="186"/>
                    <a:pt x="207" y="184"/>
                  </a:cubicBezTo>
                  <a:cubicBezTo>
                    <a:pt x="208" y="182"/>
                    <a:pt x="202" y="180"/>
                    <a:pt x="202" y="180"/>
                  </a:cubicBezTo>
                  <a:cubicBezTo>
                    <a:pt x="202" y="179"/>
                    <a:pt x="204" y="179"/>
                    <a:pt x="206" y="180"/>
                  </a:cubicBezTo>
                  <a:cubicBezTo>
                    <a:pt x="208" y="181"/>
                    <a:pt x="210" y="180"/>
                    <a:pt x="212" y="178"/>
                  </a:cubicBezTo>
                  <a:cubicBezTo>
                    <a:pt x="214" y="176"/>
                    <a:pt x="217" y="178"/>
                    <a:pt x="218" y="176"/>
                  </a:cubicBezTo>
                  <a:cubicBezTo>
                    <a:pt x="218" y="174"/>
                    <a:pt x="214" y="173"/>
                    <a:pt x="213" y="172"/>
                  </a:cubicBezTo>
                  <a:cubicBezTo>
                    <a:pt x="212" y="171"/>
                    <a:pt x="210" y="169"/>
                    <a:pt x="207" y="170"/>
                  </a:cubicBezTo>
                  <a:cubicBezTo>
                    <a:pt x="204" y="170"/>
                    <a:pt x="204" y="169"/>
                    <a:pt x="202" y="167"/>
                  </a:cubicBezTo>
                  <a:cubicBezTo>
                    <a:pt x="201" y="166"/>
                    <a:pt x="196" y="168"/>
                    <a:pt x="196" y="172"/>
                  </a:cubicBezTo>
                  <a:cubicBezTo>
                    <a:pt x="196" y="175"/>
                    <a:pt x="193" y="175"/>
                    <a:pt x="194" y="173"/>
                  </a:cubicBezTo>
                  <a:cubicBezTo>
                    <a:pt x="195" y="171"/>
                    <a:pt x="192" y="169"/>
                    <a:pt x="195" y="168"/>
                  </a:cubicBezTo>
                  <a:cubicBezTo>
                    <a:pt x="197" y="167"/>
                    <a:pt x="196" y="164"/>
                    <a:pt x="191" y="163"/>
                  </a:cubicBezTo>
                  <a:cubicBezTo>
                    <a:pt x="187" y="163"/>
                    <a:pt x="185" y="167"/>
                    <a:pt x="186" y="168"/>
                  </a:cubicBezTo>
                  <a:cubicBezTo>
                    <a:pt x="187" y="169"/>
                    <a:pt x="183" y="175"/>
                    <a:pt x="181" y="175"/>
                  </a:cubicBezTo>
                  <a:cubicBezTo>
                    <a:pt x="179" y="175"/>
                    <a:pt x="181" y="170"/>
                    <a:pt x="181" y="167"/>
                  </a:cubicBezTo>
                  <a:cubicBezTo>
                    <a:pt x="181" y="165"/>
                    <a:pt x="179" y="166"/>
                    <a:pt x="176" y="170"/>
                  </a:cubicBezTo>
                  <a:cubicBezTo>
                    <a:pt x="172" y="174"/>
                    <a:pt x="170" y="178"/>
                    <a:pt x="168" y="178"/>
                  </a:cubicBezTo>
                  <a:cubicBezTo>
                    <a:pt x="166" y="179"/>
                    <a:pt x="166" y="175"/>
                    <a:pt x="169" y="173"/>
                  </a:cubicBezTo>
                  <a:cubicBezTo>
                    <a:pt x="172" y="171"/>
                    <a:pt x="173" y="166"/>
                    <a:pt x="175" y="166"/>
                  </a:cubicBezTo>
                  <a:cubicBezTo>
                    <a:pt x="177" y="166"/>
                    <a:pt x="177" y="164"/>
                    <a:pt x="174" y="163"/>
                  </a:cubicBezTo>
                  <a:cubicBezTo>
                    <a:pt x="171" y="162"/>
                    <a:pt x="170" y="166"/>
                    <a:pt x="169" y="167"/>
                  </a:cubicBezTo>
                  <a:cubicBezTo>
                    <a:pt x="168" y="168"/>
                    <a:pt x="163" y="165"/>
                    <a:pt x="163" y="166"/>
                  </a:cubicBezTo>
                  <a:cubicBezTo>
                    <a:pt x="163" y="167"/>
                    <a:pt x="160" y="168"/>
                    <a:pt x="162" y="169"/>
                  </a:cubicBezTo>
                  <a:cubicBezTo>
                    <a:pt x="163" y="171"/>
                    <a:pt x="161" y="173"/>
                    <a:pt x="160" y="171"/>
                  </a:cubicBezTo>
                  <a:cubicBezTo>
                    <a:pt x="159" y="168"/>
                    <a:pt x="155" y="170"/>
                    <a:pt x="154" y="173"/>
                  </a:cubicBezTo>
                  <a:cubicBezTo>
                    <a:pt x="152" y="175"/>
                    <a:pt x="150" y="175"/>
                    <a:pt x="152" y="176"/>
                  </a:cubicBezTo>
                  <a:cubicBezTo>
                    <a:pt x="153" y="177"/>
                    <a:pt x="153" y="180"/>
                    <a:pt x="151" y="181"/>
                  </a:cubicBezTo>
                  <a:cubicBezTo>
                    <a:pt x="149" y="181"/>
                    <a:pt x="150" y="175"/>
                    <a:pt x="148" y="175"/>
                  </a:cubicBezTo>
                  <a:cubicBezTo>
                    <a:pt x="146" y="176"/>
                    <a:pt x="147" y="172"/>
                    <a:pt x="150" y="172"/>
                  </a:cubicBezTo>
                  <a:cubicBezTo>
                    <a:pt x="152" y="172"/>
                    <a:pt x="154" y="169"/>
                    <a:pt x="154" y="168"/>
                  </a:cubicBezTo>
                  <a:cubicBezTo>
                    <a:pt x="154" y="166"/>
                    <a:pt x="151" y="167"/>
                    <a:pt x="151" y="168"/>
                  </a:cubicBezTo>
                  <a:cubicBezTo>
                    <a:pt x="151" y="170"/>
                    <a:pt x="147" y="170"/>
                    <a:pt x="144" y="170"/>
                  </a:cubicBezTo>
                  <a:cubicBezTo>
                    <a:pt x="141" y="170"/>
                    <a:pt x="141" y="173"/>
                    <a:pt x="145" y="175"/>
                  </a:cubicBezTo>
                  <a:cubicBezTo>
                    <a:pt x="148" y="177"/>
                    <a:pt x="144" y="179"/>
                    <a:pt x="142" y="177"/>
                  </a:cubicBezTo>
                  <a:cubicBezTo>
                    <a:pt x="141" y="176"/>
                    <a:pt x="138" y="176"/>
                    <a:pt x="136" y="177"/>
                  </a:cubicBezTo>
                  <a:cubicBezTo>
                    <a:pt x="134" y="178"/>
                    <a:pt x="141" y="180"/>
                    <a:pt x="141" y="182"/>
                  </a:cubicBezTo>
                  <a:cubicBezTo>
                    <a:pt x="141" y="183"/>
                    <a:pt x="138" y="180"/>
                    <a:pt x="137" y="181"/>
                  </a:cubicBezTo>
                  <a:cubicBezTo>
                    <a:pt x="136" y="182"/>
                    <a:pt x="133" y="180"/>
                    <a:pt x="132" y="178"/>
                  </a:cubicBezTo>
                  <a:cubicBezTo>
                    <a:pt x="132" y="176"/>
                    <a:pt x="127" y="179"/>
                    <a:pt x="130" y="180"/>
                  </a:cubicBezTo>
                  <a:cubicBezTo>
                    <a:pt x="133" y="181"/>
                    <a:pt x="132" y="183"/>
                    <a:pt x="132" y="185"/>
                  </a:cubicBezTo>
                  <a:cubicBezTo>
                    <a:pt x="132" y="188"/>
                    <a:pt x="128" y="186"/>
                    <a:pt x="129" y="184"/>
                  </a:cubicBezTo>
                  <a:cubicBezTo>
                    <a:pt x="130" y="181"/>
                    <a:pt x="127" y="182"/>
                    <a:pt x="124" y="183"/>
                  </a:cubicBezTo>
                  <a:cubicBezTo>
                    <a:pt x="122" y="185"/>
                    <a:pt x="124" y="181"/>
                    <a:pt x="123" y="178"/>
                  </a:cubicBezTo>
                  <a:cubicBezTo>
                    <a:pt x="122" y="176"/>
                    <a:pt x="120" y="178"/>
                    <a:pt x="118" y="179"/>
                  </a:cubicBezTo>
                  <a:cubicBezTo>
                    <a:pt x="115" y="179"/>
                    <a:pt x="114" y="180"/>
                    <a:pt x="115" y="181"/>
                  </a:cubicBezTo>
                  <a:cubicBezTo>
                    <a:pt x="117" y="183"/>
                    <a:pt x="117" y="186"/>
                    <a:pt x="114" y="185"/>
                  </a:cubicBezTo>
                  <a:cubicBezTo>
                    <a:pt x="112" y="185"/>
                    <a:pt x="111" y="185"/>
                    <a:pt x="112" y="187"/>
                  </a:cubicBezTo>
                  <a:cubicBezTo>
                    <a:pt x="112" y="189"/>
                    <a:pt x="109" y="189"/>
                    <a:pt x="109" y="188"/>
                  </a:cubicBezTo>
                  <a:cubicBezTo>
                    <a:pt x="108" y="186"/>
                    <a:pt x="104" y="186"/>
                    <a:pt x="103" y="188"/>
                  </a:cubicBezTo>
                  <a:cubicBezTo>
                    <a:pt x="102" y="190"/>
                    <a:pt x="98" y="192"/>
                    <a:pt x="99" y="194"/>
                  </a:cubicBezTo>
                  <a:cubicBezTo>
                    <a:pt x="99" y="196"/>
                    <a:pt x="102" y="193"/>
                    <a:pt x="104" y="194"/>
                  </a:cubicBezTo>
                  <a:cubicBezTo>
                    <a:pt x="106" y="194"/>
                    <a:pt x="104" y="195"/>
                    <a:pt x="105" y="197"/>
                  </a:cubicBezTo>
                  <a:cubicBezTo>
                    <a:pt x="106" y="198"/>
                    <a:pt x="106" y="200"/>
                    <a:pt x="104" y="199"/>
                  </a:cubicBezTo>
                  <a:cubicBezTo>
                    <a:pt x="103" y="197"/>
                    <a:pt x="100" y="197"/>
                    <a:pt x="100" y="199"/>
                  </a:cubicBezTo>
                  <a:cubicBezTo>
                    <a:pt x="100" y="202"/>
                    <a:pt x="98" y="199"/>
                    <a:pt x="96" y="197"/>
                  </a:cubicBezTo>
                  <a:cubicBezTo>
                    <a:pt x="95" y="195"/>
                    <a:pt x="93" y="201"/>
                    <a:pt x="92" y="199"/>
                  </a:cubicBezTo>
                  <a:cubicBezTo>
                    <a:pt x="90" y="198"/>
                    <a:pt x="95" y="194"/>
                    <a:pt x="94" y="192"/>
                  </a:cubicBezTo>
                  <a:cubicBezTo>
                    <a:pt x="92" y="191"/>
                    <a:pt x="92" y="193"/>
                    <a:pt x="89" y="196"/>
                  </a:cubicBezTo>
                  <a:cubicBezTo>
                    <a:pt x="86" y="199"/>
                    <a:pt x="82" y="199"/>
                    <a:pt x="83" y="200"/>
                  </a:cubicBezTo>
                  <a:cubicBezTo>
                    <a:pt x="85" y="202"/>
                    <a:pt x="80" y="203"/>
                    <a:pt x="80" y="205"/>
                  </a:cubicBezTo>
                  <a:cubicBezTo>
                    <a:pt x="79" y="207"/>
                    <a:pt x="73" y="208"/>
                    <a:pt x="69" y="211"/>
                  </a:cubicBezTo>
                  <a:cubicBezTo>
                    <a:pt x="66" y="213"/>
                    <a:pt x="70" y="213"/>
                    <a:pt x="72" y="211"/>
                  </a:cubicBezTo>
                  <a:cubicBezTo>
                    <a:pt x="74" y="209"/>
                    <a:pt x="75" y="210"/>
                    <a:pt x="78" y="208"/>
                  </a:cubicBezTo>
                  <a:cubicBezTo>
                    <a:pt x="82" y="206"/>
                    <a:pt x="85" y="204"/>
                    <a:pt x="87" y="205"/>
                  </a:cubicBezTo>
                  <a:cubicBezTo>
                    <a:pt x="88" y="206"/>
                    <a:pt x="90" y="206"/>
                    <a:pt x="92" y="204"/>
                  </a:cubicBezTo>
                  <a:cubicBezTo>
                    <a:pt x="93" y="202"/>
                    <a:pt x="95" y="202"/>
                    <a:pt x="97" y="204"/>
                  </a:cubicBezTo>
                  <a:cubicBezTo>
                    <a:pt x="99" y="205"/>
                    <a:pt x="94" y="206"/>
                    <a:pt x="96" y="208"/>
                  </a:cubicBezTo>
                  <a:cubicBezTo>
                    <a:pt x="98" y="210"/>
                    <a:pt x="94" y="211"/>
                    <a:pt x="94" y="210"/>
                  </a:cubicBezTo>
                  <a:cubicBezTo>
                    <a:pt x="94" y="208"/>
                    <a:pt x="91" y="206"/>
                    <a:pt x="90" y="208"/>
                  </a:cubicBezTo>
                  <a:cubicBezTo>
                    <a:pt x="90" y="210"/>
                    <a:pt x="88" y="211"/>
                    <a:pt x="86" y="211"/>
                  </a:cubicBezTo>
                  <a:cubicBezTo>
                    <a:pt x="85" y="212"/>
                    <a:pt x="83" y="215"/>
                    <a:pt x="83" y="218"/>
                  </a:cubicBezTo>
                  <a:cubicBezTo>
                    <a:pt x="83" y="221"/>
                    <a:pt x="80" y="218"/>
                    <a:pt x="80" y="220"/>
                  </a:cubicBezTo>
                  <a:cubicBezTo>
                    <a:pt x="80" y="223"/>
                    <a:pt x="76" y="227"/>
                    <a:pt x="72" y="231"/>
                  </a:cubicBezTo>
                  <a:cubicBezTo>
                    <a:pt x="69" y="234"/>
                    <a:pt x="72" y="235"/>
                    <a:pt x="71" y="237"/>
                  </a:cubicBezTo>
                  <a:cubicBezTo>
                    <a:pt x="70" y="239"/>
                    <a:pt x="66" y="237"/>
                    <a:pt x="64" y="238"/>
                  </a:cubicBezTo>
                  <a:cubicBezTo>
                    <a:pt x="63" y="239"/>
                    <a:pt x="65" y="244"/>
                    <a:pt x="63" y="246"/>
                  </a:cubicBezTo>
                  <a:cubicBezTo>
                    <a:pt x="61" y="247"/>
                    <a:pt x="63" y="250"/>
                    <a:pt x="63" y="251"/>
                  </a:cubicBezTo>
                  <a:cubicBezTo>
                    <a:pt x="63" y="253"/>
                    <a:pt x="58" y="250"/>
                    <a:pt x="58" y="252"/>
                  </a:cubicBezTo>
                  <a:cubicBezTo>
                    <a:pt x="58" y="254"/>
                    <a:pt x="53" y="254"/>
                    <a:pt x="52" y="254"/>
                  </a:cubicBezTo>
                  <a:cubicBezTo>
                    <a:pt x="51" y="255"/>
                    <a:pt x="55" y="258"/>
                    <a:pt x="57" y="259"/>
                  </a:cubicBezTo>
                  <a:cubicBezTo>
                    <a:pt x="59" y="261"/>
                    <a:pt x="55" y="262"/>
                    <a:pt x="54" y="260"/>
                  </a:cubicBezTo>
                  <a:cubicBezTo>
                    <a:pt x="54" y="258"/>
                    <a:pt x="51" y="262"/>
                    <a:pt x="47" y="263"/>
                  </a:cubicBezTo>
                  <a:cubicBezTo>
                    <a:pt x="43" y="265"/>
                    <a:pt x="45" y="269"/>
                    <a:pt x="42" y="269"/>
                  </a:cubicBezTo>
                  <a:cubicBezTo>
                    <a:pt x="39" y="269"/>
                    <a:pt x="39" y="274"/>
                    <a:pt x="37" y="275"/>
                  </a:cubicBezTo>
                  <a:cubicBezTo>
                    <a:pt x="35" y="277"/>
                    <a:pt x="36" y="272"/>
                    <a:pt x="33" y="272"/>
                  </a:cubicBezTo>
                  <a:cubicBezTo>
                    <a:pt x="30" y="271"/>
                    <a:pt x="30" y="274"/>
                    <a:pt x="32" y="276"/>
                  </a:cubicBezTo>
                  <a:cubicBezTo>
                    <a:pt x="34" y="279"/>
                    <a:pt x="29" y="277"/>
                    <a:pt x="27" y="279"/>
                  </a:cubicBezTo>
                  <a:cubicBezTo>
                    <a:pt x="25" y="281"/>
                    <a:pt x="20" y="280"/>
                    <a:pt x="19" y="282"/>
                  </a:cubicBezTo>
                  <a:cubicBezTo>
                    <a:pt x="18" y="284"/>
                    <a:pt x="23" y="284"/>
                    <a:pt x="24" y="285"/>
                  </a:cubicBezTo>
                  <a:cubicBezTo>
                    <a:pt x="24" y="287"/>
                    <a:pt x="19" y="286"/>
                    <a:pt x="16" y="286"/>
                  </a:cubicBezTo>
                  <a:cubicBezTo>
                    <a:pt x="14" y="285"/>
                    <a:pt x="14" y="289"/>
                    <a:pt x="12" y="289"/>
                  </a:cubicBezTo>
                  <a:cubicBezTo>
                    <a:pt x="9" y="288"/>
                    <a:pt x="6" y="291"/>
                    <a:pt x="8" y="292"/>
                  </a:cubicBezTo>
                  <a:cubicBezTo>
                    <a:pt x="10" y="294"/>
                    <a:pt x="7" y="294"/>
                    <a:pt x="5" y="293"/>
                  </a:cubicBezTo>
                  <a:cubicBezTo>
                    <a:pt x="3" y="292"/>
                    <a:pt x="2" y="295"/>
                    <a:pt x="1" y="297"/>
                  </a:cubicBezTo>
                  <a:cubicBezTo>
                    <a:pt x="0" y="299"/>
                    <a:pt x="4" y="300"/>
                    <a:pt x="4" y="301"/>
                  </a:cubicBezTo>
                  <a:cubicBezTo>
                    <a:pt x="4" y="302"/>
                    <a:pt x="1" y="304"/>
                    <a:pt x="3" y="304"/>
                  </a:cubicBezTo>
                  <a:cubicBezTo>
                    <a:pt x="6" y="305"/>
                    <a:pt x="4" y="307"/>
                    <a:pt x="2" y="308"/>
                  </a:cubicBezTo>
                  <a:cubicBezTo>
                    <a:pt x="1" y="308"/>
                    <a:pt x="1" y="310"/>
                    <a:pt x="2" y="311"/>
                  </a:cubicBezTo>
                  <a:cubicBezTo>
                    <a:pt x="4" y="313"/>
                    <a:pt x="0" y="314"/>
                    <a:pt x="2" y="317"/>
                  </a:cubicBezTo>
                  <a:cubicBezTo>
                    <a:pt x="4" y="319"/>
                    <a:pt x="5" y="316"/>
                    <a:pt x="6" y="318"/>
                  </a:cubicBezTo>
                  <a:cubicBezTo>
                    <a:pt x="7" y="320"/>
                    <a:pt x="9" y="318"/>
                    <a:pt x="12" y="316"/>
                  </a:cubicBezTo>
                  <a:cubicBezTo>
                    <a:pt x="15" y="313"/>
                    <a:pt x="16" y="318"/>
                    <a:pt x="14" y="318"/>
                  </a:cubicBezTo>
                  <a:cubicBezTo>
                    <a:pt x="11" y="318"/>
                    <a:pt x="9" y="320"/>
                    <a:pt x="9" y="322"/>
                  </a:cubicBezTo>
                  <a:cubicBezTo>
                    <a:pt x="10" y="324"/>
                    <a:pt x="6" y="324"/>
                    <a:pt x="6" y="321"/>
                  </a:cubicBezTo>
                  <a:cubicBezTo>
                    <a:pt x="6" y="318"/>
                    <a:pt x="1" y="321"/>
                    <a:pt x="3" y="323"/>
                  </a:cubicBezTo>
                  <a:cubicBezTo>
                    <a:pt x="5" y="325"/>
                    <a:pt x="2" y="327"/>
                    <a:pt x="2" y="328"/>
                  </a:cubicBezTo>
                  <a:cubicBezTo>
                    <a:pt x="2" y="330"/>
                    <a:pt x="6" y="330"/>
                    <a:pt x="7" y="328"/>
                  </a:cubicBezTo>
                  <a:cubicBezTo>
                    <a:pt x="9" y="326"/>
                    <a:pt x="11" y="326"/>
                    <a:pt x="12" y="328"/>
                  </a:cubicBezTo>
                  <a:cubicBezTo>
                    <a:pt x="13" y="330"/>
                    <a:pt x="10" y="329"/>
                    <a:pt x="10" y="332"/>
                  </a:cubicBezTo>
                  <a:cubicBezTo>
                    <a:pt x="10" y="335"/>
                    <a:pt x="8" y="332"/>
                    <a:pt x="6" y="334"/>
                  </a:cubicBezTo>
                  <a:cubicBezTo>
                    <a:pt x="4" y="337"/>
                    <a:pt x="12" y="341"/>
                    <a:pt x="15" y="341"/>
                  </a:cubicBezTo>
                  <a:cubicBezTo>
                    <a:pt x="17" y="342"/>
                    <a:pt x="20" y="345"/>
                    <a:pt x="25" y="344"/>
                  </a:cubicBezTo>
                  <a:cubicBezTo>
                    <a:pt x="30" y="343"/>
                    <a:pt x="39" y="334"/>
                    <a:pt x="40" y="332"/>
                  </a:cubicBezTo>
                  <a:cubicBezTo>
                    <a:pt x="42" y="331"/>
                    <a:pt x="44" y="333"/>
                    <a:pt x="46" y="331"/>
                  </a:cubicBezTo>
                  <a:cubicBezTo>
                    <a:pt x="48" y="330"/>
                    <a:pt x="47" y="326"/>
                    <a:pt x="48" y="325"/>
                  </a:cubicBezTo>
                  <a:cubicBezTo>
                    <a:pt x="50" y="324"/>
                    <a:pt x="50" y="329"/>
                    <a:pt x="52" y="330"/>
                  </a:cubicBezTo>
                  <a:cubicBezTo>
                    <a:pt x="53" y="330"/>
                    <a:pt x="54" y="331"/>
                    <a:pt x="54" y="333"/>
                  </a:cubicBezTo>
                  <a:cubicBezTo>
                    <a:pt x="55" y="333"/>
                    <a:pt x="56" y="333"/>
                    <a:pt x="56" y="334"/>
                  </a:cubicBezTo>
                  <a:cubicBezTo>
                    <a:pt x="58" y="335"/>
                    <a:pt x="58" y="330"/>
                    <a:pt x="58" y="328"/>
                  </a:cubicBezTo>
                  <a:cubicBezTo>
                    <a:pt x="58" y="327"/>
                    <a:pt x="60" y="323"/>
                    <a:pt x="60" y="321"/>
                  </a:cubicBezTo>
                  <a:cubicBezTo>
                    <a:pt x="59" y="319"/>
                    <a:pt x="64" y="321"/>
                    <a:pt x="65" y="319"/>
                  </a:cubicBezTo>
                  <a:cubicBezTo>
                    <a:pt x="66" y="318"/>
                    <a:pt x="66" y="312"/>
                    <a:pt x="65" y="311"/>
                  </a:cubicBezTo>
                  <a:cubicBezTo>
                    <a:pt x="63" y="311"/>
                    <a:pt x="63" y="307"/>
                    <a:pt x="64" y="307"/>
                  </a:cubicBezTo>
                  <a:cubicBezTo>
                    <a:pt x="66" y="307"/>
                    <a:pt x="68" y="306"/>
                    <a:pt x="68" y="303"/>
                  </a:cubicBezTo>
                  <a:cubicBezTo>
                    <a:pt x="67" y="300"/>
                    <a:pt x="62" y="300"/>
                    <a:pt x="62" y="297"/>
                  </a:cubicBezTo>
                  <a:cubicBezTo>
                    <a:pt x="62" y="294"/>
                    <a:pt x="64" y="293"/>
                    <a:pt x="62" y="289"/>
                  </a:cubicBezTo>
                  <a:cubicBezTo>
                    <a:pt x="60" y="285"/>
                    <a:pt x="63" y="283"/>
                    <a:pt x="62" y="281"/>
                  </a:cubicBezTo>
                  <a:cubicBezTo>
                    <a:pt x="62" y="279"/>
                    <a:pt x="61" y="276"/>
                    <a:pt x="63" y="272"/>
                  </a:cubicBezTo>
                  <a:cubicBezTo>
                    <a:pt x="66" y="268"/>
                    <a:pt x="70" y="266"/>
                    <a:pt x="72" y="267"/>
                  </a:cubicBezTo>
                  <a:cubicBezTo>
                    <a:pt x="73" y="267"/>
                    <a:pt x="76" y="269"/>
                    <a:pt x="77" y="266"/>
                  </a:cubicBezTo>
                  <a:cubicBezTo>
                    <a:pt x="78" y="264"/>
                    <a:pt x="78" y="262"/>
                    <a:pt x="77" y="261"/>
                  </a:cubicBezTo>
                  <a:cubicBezTo>
                    <a:pt x="76" y="261"/>
                    <a:pt x="73" y="260"/>
                    <a:pt x="75" y="257"/>
                  </a:cubicBezTo>
                  <a:cubicBezTo>
                    <a:pt x="78" y="254"/>
                    <a:pt x="80" y="250"/>
                    <a:pt x="81" y="246"/>
                  </a:cubicBezTo>
                  <a:cubicBezTo>
                    <a:pt x="81" y="243"/>
                    <a:pt x="80" y="240"/>
                    <a:pt x="81" y="239"/>
                  </a:cubicBezTo>
                  <a:cubicBezTo>
                    <a:pt x="82" y="237"/>
                    <a:pt x="85" y="239"/>
                    <a:pt x="88" y="237"/>
                  </a:cubicBezTo>
                  <a:cubicBezTo>
                    <a:pt x="90" y="235"/>
                    <a:pt x="88" y="233"/>
                    <a:pt x="89" y="232"/>
                  </a:cubicBezTo>
                  <a:cubicBezTo>
                    <a:pt x="90" y="231"/>
                    <a:pt x="92" y="227"/>
                    <a:pt x="94" y="226"/>
                  </a:cubicBezTo>
                  <a:cubicBezTo>
                    <a:pt x="95" y="225"/>
                    <a:pt x="97" y="223"/>
                    <a:pt x="96" y="221"/>
                  </a:cubicBezTo>
                  <a:cubicBezTo>
                    <a:pt x="94" y="220"/>
                    <a:pt x="98" y="218"/>
                    <a:pt x="98" y="215"/>
                  </a:cubicBezTo>
                  <a:cubicBezTo>
                    <a:pt x="98" y="213"/>
                    <a:pt x="102" y="211"/>
                    <a:pt x="104" y="211"/>
                  </a:cubicBezTo>
                  <a:cubicBezTo>
                    <a:pt x="107" y="211"/>
                    <a:pt x="111" y="211"/>
                    <a:pt x="111" y="208"/>
                  </a:cubicBezTo>
                  <a:cubicBezTo>
                    <a:pt x="111" y="206"/>
                    <a:pt x="109" y="201"/>
                    <a:pt x="113" y="202"/>
                  </a:cubicBezTo>
                  <a:cubicBezTo>
                    <a:pt x="116" y="204"/>
                    <a:pt x="119" y="202"/>
                    <a:pt x="122" y="204"/>
                  </a:cubicBezTo>
                  <a:cubicBezTo>
                    <a:pt x="124" y="206"/>
                    <a:pt x="127" y="205"/>
                    <a:pt x="127" y="202"/>
                  </a:cubicBezTo>
                  <a:cubicBezTo>
                    <a:pt x="127" y="199"/>
                    <a:pt x="128" y="194"/>
                    <a:pt x="132" y="196"/>
                  </a:cubicBezTo>
                  <a:cubicBezTo>
                    <a:pt x="132" y="196"/>
                    <a:pt x="132" y="196"/>
                    <a:pt x="133" y="196"/>
                  </a:cubicBezTo>
                  <a:cubicBezTo>
                    <a:pt x="134" y="194"/>
                    <a:pt x="136" y="192"/>
                    <a:pt x="138" y="192"/>
                  </a:cubicBezTo>
                  <a:cubicBezTo>
                    <a:pt x="142" y="193"/>
                    <a:pt x="144" y="198"/>
                    <a:pt x="148" y="199"/>
                  </a:cubicBezTo>
                  <a:cubicBezTo>
                    <a:pt x="152" y="200"/>
                    <a:pt x="156" y="201"/>
                    <a:pt x="157" y="199"/>
                  </a:cubicBezTo>
                  <a:cubicBezTo>
                    <a:pt x="158" y="197"/>
                    <a:pt x="161" y="201"/>
                    <a:pt x="163" y="200"/>
                  </a:cubicBezTo>
                  <a:cubicBezTo>
                    <a:pt x="166" y="199"/>
                    <a:pt x="166" y="204"/>
                    <a:pt x="168" y="201"/>
                  </a:cubicBezTo>
                  <a:cubicBezTo>
                    <a:pt x="170" y="198"/>
                    <a:pt x="168" y="196"/>
                    <a:pt x="172" y="196"/>
                  </a:cubicBezTo>
                  <a:cubicBezTo>
                    <a:pt x="176" y="197"/>
                    <a:pt x="173" y="192"/>
                    <a:pt x="173" y="189"/>
                  </a:cubicBezTo>
                  <a:cubicBezTo>
                    <a:pt x="173" y="186"/>
                    <a:pt x="178" y="186"/>
                    <a:pt x="178" y="183"/>
                  </a:cubicBezTo>
                  <a:cubicBezTo>
                    <a:pt x="178" y="181"/>
                    <a:pt x="186" y="183"/>
                    <a:pt x="187" y="181"/>
                  </a:cubicBezTo>
                  <a:cubicBezTo>
                    <a:pt x="188" y="180"/>
                    <a:pt x="192" y="179"/>
                    <a:pt x="194" y="181"/>
                  </a:cubicBezTo>
                  <a:cubicBezTo>
                    <a:pt x="195" y="184"/>
                    <a:pt x="202" y="185"/>
                    <a:pt x="202" y="187"/>
                  </a:cubicBezTo>
                  <a:cubicBezTo>
                    <a:pt x="203" y="189"/>
                    <a:pt x="202" y="190"/>
                    <a:pt x="202" y="192"/>
                  </a:cubicBezTo>
                  <a:cubicBezTo>
                    <a:pt x="203" y="191"/>
                    <a:pt x="205" y="190"/>
                    <a:pt x="206" y="190"/>
                  </a:cubicBezTo>
                  <a:cubicBezTo>
                    <a:pt x="209" y="190"/>
                    <a:pt x="211" y="186"/>
                    <a:pt x="213" y="187"/>
                  </a:cubicBezTo>
                  <a:cubicBezTo>
                    <a:pt x="215" y="187"/>
                    <a:pt x="217" y="187"/>
                    <a:pt x="217" y="184"/>
                  </a:cubicBezTo>
                  <a:cubicBezTo>
                    <a:pt x="215" y="183"/>
                    <a:pt x="212" y="182"/>
                    <a:pt x="211" y="184"/>
                  </a:cubicBezTo>
                  <a:close/>
                  <a:moveTo>
                    <a:pt x="61" y="25"/>
                  </a:moveTo>
                  <a:cubicBezTo>
                    <a:pt x="64" y="25"/>
                    <a:pt x="57" y="29"/>
                    <a:pt x="56" y="33"/>
                  </a:cubicBezTo>
                  <a:cubicBezTo>
                    <a:pt x="55" y="36"/>
                    <a:pt x="61" y="40"/>
                    <a:pt x="64" y="42"/>
                  </a:cubicBezTo>
                  <a:cubicBezTo>
                    <a:pt x="67" y="45"/>
                    <a:pt x="74" y="44"/>
                    <a:pt x="76" y="43"/>
                  </a:cubicBezTo>
                  <a:cubicBezTo>
                    <a:pt x="79" y="41"/>
                    <a:pt x="78" y="36"/>
                    <a:pt x="81" y="36"/>
                  </a:cubicBezTo>
                  <a:cubicBezTo>
                    <a:pt x="84" y="37"/>
                    <a:pt x="82" y="34"/>
                    <a:pt x="85" y="33"/>
                  </a:cubicBezTo>
                  <a:cubicBezTo>
                    <a:pt x="88" y="32"/>
                    <a:pt x="88" y="35"/>
                    <a:pt x="86" y="38"/>
                  </a:cubicBezTo>
                  <a:cubicBezTo>
                    <a:pt x="84" y="40"/>
                    <a:pt x="90" y="40"/>
                    <a:pt x="93" y="37"/>
                  </a:cubicBezTo>
                  <a:cubicBezTo>
                    <a:pt x="96" y="34"/>
                    <a:pt x="97" y="37"/>
                    <a:pt x="96" y="40"/>
                  </a:cubicBezTo>
                  <a:cubicBezTo>
                    <a:pt x="96" y="43"/>
                    <a:pt x="89" y="41"/>
                    <a:pt x="86" y="44"/>
                  </a:cubicBezTo>
                  <a:cubicBezTo>
                    <a:pt x="84" y="48"/>
                    <a:pt x="77" y="45"/>
                    <a:pt x="73" y="49"/>
                  </a:cubicBezTo>
                  <a:cubicBezTo>
                    <a:pt x="70" y="53"/>
                    <a:pt x="76" y="53"/>
                    <a:pt x="81" y="52"/>
                  </a:cubicBezTo>
                  <a:cubicBezTo>
                    <a:pt x="85" y="51"/>
                    <a:pt x="94" y="50"/>
                    <a:pt x="98" y="51"/>
                  </a:cubicBezTo>
                  <a:cubicBezTo>
                    <a:pt x="101" y="52"/>
                    <a:pt x="96" y="53"/>
                    <a:pt x="90" y="53"/>
                  </a:cubicBezTo>
                  <a:cubicBezTo>
                    <a:pt x="84" y="53"/>
                    <a:pt x="82" y="55"/>
                    <a:pt x="83" y="56"/>
                  </a:cubicBezTo>
                  <a:cubicBezTo>
                    <a:pt x="83" y="58"/>
                    <a:pt x="75" y="54"/>
                    <a:pt x="74" y="58"/>
                  </a:cubicBezTo>
                  <a:cubicBezTo>
                    <a:pt x="74" y="61"/>
                    <a:pt x="82" y="62"/>
                    <a:pt x="83" y="65"/>
                  </a:cubicBezTo>
                  <a:cubicBezTo>
                    <a:pt x="84" y="67"/>
                    <a:pt x="89" y="65"/>
                    <a:pt x="91" y="65"/>
                  </a:cubicBezTo>
                  <a:cubicBezTo>
                    <a:pt x="93" y="66"/>
                    <a:pt x="88" y="68"/>
                    <a:pt x="87" y="69"/>
                  </a:cubicBezTo>
                  <a:cubicBezTo>
                    <a:pt x="86" y="70"/>
                    <a:pt x="93" y="71"/>
                    <a:pt x="94" y="73"/>
                  </a:cubicBezTo>
                  <a:cubicBezTo>
                    <a:pt x="95" y="75"/>
                    <a:pt x="100" y="74"/>
                    <a:pt x="99" y="71"/>
                  </a:cubicBezTo>
                  <a:cubicBezTo>
                    <a:pt x="99" y="68"/>
                    <a:pt x="104" y="58"/>
                    <a:pt x="109" y="56"/>
                  </a:cubicBezTo>
                  <a:cubicBezTo>
                    <a:pt x="115" y="54"/>
                    <a:pt x="112" y="52"/>
                    <a:pt x="112" y="49"/>
                  </a:cubicBezTo>
                  <a:cubicBezTo>
                    <a:pt x="113" y="46"/>
                    <a:pt x="118" y="48"/>
                    <a:pt x="116" y="46"/>
                  </a:cubicBezTo>
                  <a:cubicBezTo>
                    <a:pt x="115" y="43"/>
                    <a:pt x="116" y="42"/>
                    <a:pt x="119" y="39"/>
                  </a:cubicBezTo>
                  <a:cubicBezTo>
                    <a:pt x="123" y="35"/>
                    <a:pt x="125" y="38"/>
                    <a:pt x="129" y="36"/>
                  </a:cubicBezTo>
                  <a:cubicBezTo>
                    <a:pt x="134" y="34"/>
                    <a:pt x="136" y="37"/>
                    <a:pt x="131" y="37"/>
                  </a:cubicBezTo>
                  <a:cubicBezTo>
                    <a:pt x="127" y="38"/>
                    <a:pt x="129" y="42"/>
                    <a:pt x="132" y="44"/>
                  </a:cubicBezTo>
                  <a:cubicBezTo>
                    <a:pt x="136" y="45"/>
                    <a:pt x="133" y="46"/>
                    <a:pt x="135" y="47"/>
                  </a:cubicBezTo>
                  <a:cubicBezTo>
                    <a:pt x="138" y="47"/>
                    <a:pt x="137" y="51"/>
                    <a:pt x="134" y="55"/>
                  </a:cubicBezTo>
                  <a:cubicBezTo>
                    <a:pt x="130" y="58"/>
                    <a:pt x="135" y="59"/>
                    <a:pt x="142" y="56"/>
                  </a:cubicBezTo>
                  <a:cubicBezTo>
                    <a:pt x="149" y="54"/>
                    <a:pt x="144" y="59"/>
                    <a:pt x="147" y="61"/>
                  </a:cubicBezTo>
                  <a:cubicBezTo>
                    <a:pt x="149" y="63"/>
                    <a:pt x="154" y="59"/>
                    <a:pt x="157" y="56"/>
                  </a:cubicBezTo>
                  <a:cubicBezTo>
                    <a:pt x="160" y="52"/>
                    <a:pt x="165" y="53"/>
                    <a:pt x="164" y="51"/>
                  </a:cubicBezTo>
                  <a:cubicBezTo>
                    <a:pt x="164" y="49"/>
                    <a:pt x="161" y="48"/>
                    <a:pt x="158" y="49"/>
                  </a:cubicBezTo>
                  <a:cubicBezTo>
                    <a:pt x="156" y="51"/>
                    <a:pt x="149" y="50"/>
                    <a:pt x="152" y="48"/>
                  </a:cubicBezTo>
                  <a:cubicBezTo>
                    <a:pt x="154" y="46"/>
                    <a:pt x="153" y="44"/>
                    <a:pt x="150" y="44"/>
                  </a:cubicBezTo>
                  <a:cubicBezTo>
                    <a:pt x="147" y="45"/>
                    <a:pt x="141" y="43"/>
                    <a:pt x="144" y="42"/>
                  </a:cubicBezTo>
                  <a:cubicBezTo>
                    <a:pt x="146" y="41"/>
                    <a:pt x="141" y="37"/>
                    <a:pt x="139" y="37"/>
                  </a:cubicBezTo>
                  <a:cubicBezTo>
                    <a:pt x="136" y="37"/>
                    <a:pt x="137" y="34"/>
                    <a:pt x="137" y="32"/>
                  </a:cubicBezTo>
                  <a:cubicBezTo>
                    <a:pt x="137" y="30"/>
                    <a:pt x="130" y="29"/>
                    <a:pt x="131" y="29"/>
                  </a:cubicBezTo>
                  <a:cubicBezTo>
                    <a:pt x="133" y="28"/>
                    <a:pt x="128" y="26"/>
                    <a:pt x="127" y="28"/>
                  </a:cubicBezTo>
                  <a:cubicBezTo>
                    <a:pt x="126" y="29"/>
                    <a:pt x="124" y="29"/>
                    <a:pt x="124" y="27"/>
                  </a:cubicBezTo>
                  <a:cubicBezTo>
                    <a:pt x="124" y="24"/>
                    <a:pt x="118" y="25"/>
                    <a:pt x="116" y="25"/>
                  </a:cubicBezTo>
                  <a:cubicBezTo>
                    <a:pt x="113" y="25"/>
                    <a:pt x="115" y="20"/>
                    <a:pt x="112" y="19"/>
                  </a:cubicBezTo>
                  <a:cubicBezTo>
                    <a:pt x="110" y="17"/>
                    <a:pt x="107" y="22"/>
                    <a:pt x="105" y="22"/>
                  </a:cubicBezTo>
                  <a:cubicBezTo>
                    <a:pt x="104" y="21"/>
                    <a:pt x="107" y="18"/>
                    <a:pt x="108" y="16"/>
                  </a:cubicBezTo>
                  <a:cubicBezTo>
                    <a:pt x="109" y="13"/>
                    <a:pt x="100" y="10"/>
                    <a:pt x="99" y="13"/>
                  </a:cubicBezTo>
                  <a:cubicBezTo>
                    <a:pt x="98" y="15"/>
                    <a:pt x="96" y="9"/>
                    <a:pt x="94" y="9"/>
                  </a:cubicBezTo>
                  <a:cubicBezTo>
                    <a:pt x="93" y="8"/>
                    <a:pt x="94" y="12"/>
                    <a:pt x="92" y="13"/>
                  </a:cubicBezTo>
                  <a:cubicBezTo>
                    <a:pt x="91" y="13"/>
                    <a:pt x="88" y="15"/>
                    <a:pt x="91" y="17"/>
                  </a:cubicBezTo>
                  <a:cubicBezTo>
                    <a:pt x="94" y="19"/>
                    <a:pt x="97" y="28"/>
                    <a:pt x="96" y="29"/>
                  </a:cubicBezTo>
                  <a:cubicBezTo>
                    <a:pt x="96" y="31"/>
                    <a:pt x="88" y="23"/>
                    <a:pt x="87" y="19"/>
                  </a:cubicBezTo>
                  <a:cubicBezTo>
                    <a:pt x="87" y="15"/>
                    <a:pt x="82" y="12"/>
                    <a:pt x="81" y="14"/>
                  </a:cubicBezTo>
                  <a:cubicBezTo>
                    <a:pt x="80" y="17"/>
                    <a:pt x="77" y="18"/>
                    <a:pt x="78" y="21"/>
                  </a:cubicBezTo>
                  <a:cubicBezTo>
                    <a:pt x="79" y="24"/>
                    <a:pt x="76" y="25"/>
                    <a:pt x="76" y="23"/>
                  </a:cubicBezTo>
                  <a:cubicBezTo>
                    <a:pt x="76" y="20"/>
                    <a:pt x="71" y="18"/>
                    <a:pt x="69" y="18"/>
                  </a:cubicBezTo>
                  <a:cubicBezTo>
                    <a:pt x="68" y="17"/>
                    <a:pt x="74" y="16"/>
                    <a:pt x="77" y="15"/>
                  </a:cubicBezTo>
                  <a:cubicBezTo>
                    <a:pt x="79" y="14"/>
                    <a:pt x="74" y="12"/>
                    <a:pt x="72" y="13"/>
                  </a:cubicBezTo>
                  <a:cubicBezTo>
                    <a:pt x="69" y="15"/>
                    <a:pt x="66" y="12"/>
                    <a:pt x="65" y="14"/>
                  </a:cubicBezTo>
                  <a:cubicBezTo>
                    <a:pt x="63" y="17"/>
                    <a:pt x="61" y="14"/>
                    <a:pt x="59" y="14"/>
                  </a:cubicBezTo>
                  <a:cubicBezTo>
                    <a:pt x="56" y="13"/>
                    <a:pt x="54" y="18"/>
                    <a:pt x="52" y="17"/>
                  </a:cubicBezTo>
                  <a:cubicBezTo>
                    <a:pt x="50" y="16"/>
                    <a:pt x="49" y="21"/>
                    <a:pt x="52" y="25"/>
                  </a:cubicBezTo>
                  <a:cubicBezTo>
                    <a:pt x="55" y="30"/>
                    <a:pt x="57" y="24"/>
                    <a:pt x="61" y="25"/>
                  </a:cubicBezTo>
                  <a:close/>
                  <a:moveTo>
                    <a:pt x="53" y="40"/>
                  </a:moveTo>
                  <a:cubicBezTo>
                    <a:pt x="55" y="40"/>
                    <a:pt x="57" y="44"/>
                    <a:pt x="59" y="44"/>
                  </a:cubicBezTo>
                  <a:cubicBezTo>
                    <a:pt x="60" y="44"/>
                    <a:pt x="56" y="39"/>
                    <a:pt x="53" y="37"/>
                  </a:cubicBezTo>
                  <a:cubicBezTo>
                    <a:pt x="51" y="34"/>
                    <a:pt x="51" y="31"/>
                    <a:pt x="48" y="32"/>
                  </a:cubicBezTo>
                  <a:cubicBezTo>
                    <a:pt x="44" y="33"/>
                    <a:pt x="51" y="39"/>
                    <a:pt x="53" y="40"/>
                  </a:cubicBezTo>
                  <a:close/>
                  <a:moveTo>
                    <a:pt x="112" y="9"/>
                  </a:moveTo>
                  <a:cubicBezTo>
                    <a:pt x="114" y="11"/>
                    <a:pt x="110" y="11"/>
                    <a:pt x="111" y="13"/>
                  </a:cubicBezTo>
                  <a:cubicBezTo>
                    <a:pt x="117" y="18"/>
                    <a:pt x="139" y="12"/>
                    <a:pt x="142" y="14"/>
                  </a:cubicBezTo>
                  <a:cubicBezTo>
                    <a:pt x="145" y="15"/>
                    <a:pt x="124" y="17"/>
                    <a:pt x="124" y="20"/>
                  </a:cubicBezTo>
                  <a:cubicBezTo>
                    <a:pt x="125" y="22"/>
                    <a:pt x="143" y="24"/>
                    <a:pt x="144" y="22"/>
                  </a:cubicBezTo>
                  <a:cubicBezTo>
                    <a:pt x="146" y="21"/>
                    <a:pt x="149" y="25"/>
                    <a:pt x="154" y="26"/>
                  </a:cubicBezTo>
                  <a:cubicBezTo>
                    <a:pt x="160" y="26"/>
                    <a:pt x="160" y="23"/>
                    <a:pt x="164" y="23"/>
                  </a:cubicBezTo>
                  <a:cubicBezTo>
                    <a:pt x="168" y="23"/>
                    <a:pt x="175" y="21"/>
                    <a:pt x="175" y="18"/>
                  </a:cubicBezTo>
                  <a:cubicBezTo>
                    <a:pt x="175" y="16"/>
                    <a:pt x="187" y="13"/>
                    <a:pt x="186" y="9"/>
                  </a:cubicBezTo>
                  <a:cubicBezTo>
                    <a:pt x="185" y="5"/>
                    <a:pt x="173" y="8"/>
                    <a:pt x="170" y="6"/>
                  </a:cubicBezTo>
                  <a:cubicBezTo>
                    <a:pt x="166" y="4"/>
                    <a:pt x="158" y="2"/>
                    <a:pt x="157" y="5"/>
                  </a:cubicBezTo>
                  <a:cubicBezTo>
                    <a:pt x="156" y="7"/>
                    <a:pt x="154" y="8"/>
                    <a:pt x="152" y="7"/>
                  </a:cubicBezTo>
                  <a:cubicBezTo>
                    <a:pt x="151" y="6"/>
                    <a:pt x="153" y="0"/>
                    <a:pt x="148" y="1"/>
                  </a:cubicBezTo>
                  <a:cubicBezTo>
                    <a:pt x="142" y="3"/>
                    <a:pt x="147" y="9"/>
                    <a:pt x="146" y="10"/>
                  </a:cubicBezTo>
                  <a:cubicBezTo>
                    <a:pt x="145" y="10"/>
                    <a:pt x="140" y="9"/>
                    <a:pt x="139" y="6"/>
                  </a:cubicBezTo>
                  <a:cubicBezTo>
                    <a:pt x="139" y="3"/>
                    <a:pt x="133" y="9"/>
                    <a:pt x="133" y="6"/>
                  </a:cubicBezTo>
                  <a:cubicBezTo>
                    <a:pt x="132" y="2"/>
                    <a:pt x="125" y="0"/>
                    <a:pt x="123" y="0"/>
                  </a:cubicBezTo>
                  <a:cubicBezTo>
                    <a:pt x="122" y="0"/>
                    <a:pt x="125" y="3"/>
                    <a:pt x="124" y="4"/>
                  </a:cubicBezTo>
                  <a:cubicBezTo>
                    <a:pt x="123" y="6"/>
                    <a:pt x="119" y="3"/>
                    <a:pt x="118" y="2"/>
                  </a:cubicBezTo>
                  <a:cubicBezTo>
                    <a:pt x="116" y="2"/>
                    <a:pt x="119" y="6"/>
                    <a:pt x="118" y="7"/>
                  </a:cubicBezTo>
                  <a:cubicBezTo>
                    <a:pt x="117" y="9"/>
                    <a:pt x="114" y="3"/>
                    <a:pt x="112" y="3"/>
                  </a:cubicBezTo>
                  <a:cubicBezTo>
                    <a:pt x="109" y="3"/>
                    <a:pt x="110" y="6"/>
                    <a:pt x="108" y="6"/>
                  </a:cubicBezTo>
                  <a:cubicBezTo>
                    <a:pt x="106" y="6"/>
                    <a:pt x="111" y="8"/>
                    <a:pt x="112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8" name="Freeform 145"/>
            <p:cNvSpPr>
              <a:spLocks/>
            </p:cNvSpPr>
            <p:nvPr/>
          </p:nvSpPr>
          <p:spPr bwMode="auto">
            <a:xfrm>
              <a:off x="6415759" y="3176822"/>
              <a:ext cx="50713" cy="18824"/>
            </a:xfrm>
            <a:custGeom>
              <a:avLst/>
              <a:gdLst>
                <a:gd name="T0" fmla="*/ 13 w 29"/>
                <a:gd name="T1" fmla="*/ 1 h 10"/>
                <a:gd name="T2" fmla="*/ 3 w 29"/>
                <a:gd name="T3" fmla="*/ 5 h 10"/>
                <a:gd name="T4" fmla="*/ 18 w 29"/>
                <a:gd name="T5" fmla="*/ 8 h 10"/>
                <a:gd name="T6" fmla="*/ 29 w 29"/>
                <a:gd name="T7" fmla="*/ 6 h 10"/>
                <a:gd name="T8" fmla="*/ 13 w 2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">
                  <a:moveTo>
                    <a:pt x="13" y="1"/>
                  </a:moveTo>
                  <a:cubicBezTo>
                    <a:pt x="11" y="3"/>
                    <a:pt x="0" y="2"/>
                    <a:pt x="3" y="5"/>
                  </a:cubicBezTo>
                  <a:cubicBezTo>
                    <a:pt x="5" y="7"/>
                    <a:pt x="14" y="6"/>
                    <a:pt x="18" y="8"/>
                  </a:cubicBezTo>
                  <a:cubicBezTo>
                    <a:pt x="23" y="10"/>
                    <a:pt x="29" y="8"/>
                    <a:pt x="29" y="6"/>
                  </a:cubicBezTo>
                  <a:cubicBezTo>
                    <a:pt x="29" y="5"/>
                    <a:pt x="15" y="0"/>
                    <a:pt x="1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59" name="Freeform 146"/>
            <p:cNvSpPr>
              <a:spLocks noEditPoints="1"/>
            </p:cNvSpPr>
            <p:nvPr/>
          </p:nvSpPr>
          <p:spPr bwMode="auto">
            <a:xfrm>
              <a:off x="5543930" y="3581528"/>
              <a:ext cx="253564" cy="274119"/>
            </a:xfrm>
            <a:custGeom>
              <a:avLst/>
              <a:gdLst>
                <a:gd name="T0" fmla="*/ 128 w 145"/>
                <a:gd name="T1" fmla="*/ 18 h 144"/>
                <a:gd name="T2" fmla="*/ 104 w 145"/>
                <a:gd name="T3" fmla="*/ 7 h 144"/>
                <a:gd name="T4" fmla="*/ 101 w 145"/>
                <a:gd name="T5" fmla="*/ 23 h 144"/>
                <a:gd name="T6" fmla="*/ 91 w 145"/>
                <a:gd name="T7" fmla="*/ 31 h 144"/>
                <a:gd name="T8" fmla="*/ 90 w 145"/>
                <a:gd name="T9" fmla="*/ 42 h 144"/>
                <a:gd name="T10" fmla="*/ 98 w 145"/>
                <a:gd name="T11" fmla="*/ 39 h 144"/>
                <a:gd name="T12" fmla="*/ 100 w 145"/>
                <a:gd name="T13" fmla="*/ 32 h 144"/>
                <a:gd name="T14" fmla="*/ 118 w 145"/>
                <a:gd name="T15" fmla="*/ 33 h 144"/>
                <a:gd name="T16" fmla="*/ 135 w 145"/>
                <a:gd name="T17" fmla="*/ 24 h 144"/>
                <a:gd name="T18" fmla="*/ 137 w 145"/>
                <a:gd name="T19" fmla="*/ 16 h 144"/>
                <a:gd name="T20" fmla="*/ 89 w 145"/>
                <a:gd name="T21" fmla="*/ 61 h 144"/>
                <a:gd name="T22" fmla="*/ 80 w 145"/>
                <a:gd name="T23" fmla="*/ 80 h 144"/>
                <a:gd name="T24" fmla="*/ 67 w 145"/>
                <a:gd name="T25" fmla="*/ 84 h 144"/>
                <a:gd name="T26" fmla="*/ 55 w 145"/>
                <a:gd name="T27" fmla="*/ 99 h 144"/>
                <a:gd name="T28" fmla="*/ 40 w 145"/>
                <a:gd name="T29" fmla="*/ 102 h 144"/>
                <a:gd name="T30" fmla="*/ 14 w 145"/>
                <a:gd name="T31" fmla="*/ 112 h 144"/>
                <a:gd name="T32" fmla="*/ 24 w 145"/>
                <a:gd name="T33" fmla="*/ 115 h 144"/>
                <a:gd name="T34" fmla="*/ 48 w 145"/>
                <a:gd name="T35" fmla="*/ 117 h 144"/>
                <a:gd name="T36" fmla="*/ 61 w 145"/>
                <a:gd name="T37" fmla="*/ 111 h 144"/>
                <a:gd name="T38" fmla="*/ 74 w 145"/>
                <a:gd name="T39" fmla="*/ 109 h 144"/>
                <a:gd name="T40" fmla="*/ 86 w 145"/>
                <a:gd name="T41" fmla="*/ 104 h 144"/>
                <a:gd name="T42" fmla="*/ 96 w 145"/>
                <a:gd name="T43" fmla="*/ 91 h 144"/>
                <a:gd name="T44" fmla="*/ 106 w 145"/>
                <a:gd name="T45" fmla="*/ 69 h 144"/>
                <a:gd name="T46" fmla="*/ 91 w 145"/>
                <a:gd name="T47" fmla="*/ 50 h 144"/>
                <a:gd name="T48" fmla="*/ 28 w 145"/>
                <a:gd name="T49" fmla="*/ 117 h 144"/>
                <a:gd name="T50" fmla="*/ 32 w 145"/>
                <a:gd name="T51" fmla="*/ 126 h 144"/>
                <a:gd name="T52" fmla="*/ 45 w 145"/>
                <a:gd name="T53" fmla="*/ 115 h 144"/>
                <a:gd name="T54" fmla="*/ 19 w 145"/>
                <a:gd name="T55" fmla="*/ 124 h 144"/>
                <a:gd name="T56" fmla="*/ 5 w 145"/>
                <a:gd name="T57" fmla="*/ 122 h 144"/>
                <a:gd name="T58" fmla="*/ 7 w 145"/>
                <a:gd name="T59" fmla="*/ 125 h 144"/>
                <a:gd name="T60" fmla="*/ 11 w 145"/>
                <a:gd name="T61" fmla="*/ 144 h 144"/>
                <a:gd name="T62" fmla="*/ 19 w 145"/>
                <a:gd name="T63" fmla="*/ 1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5" h="144">
                  <a:moveTo>
                    <a:pt x="137" y="16"/>
                  </a:moveTo>
                  <a:cubicBezTo>
                    <a:pt x="135" y="13"/>
                    <a:pt x="132" y="17"/>
                    <a:pt x="128" y="18"/>
                  </a:cubicBezTo>
                  <a:cubicBezTo>
                    <a:pt x="124" y="18"/>
                    <a:pt x="113" y="9"/>
                    <a:pt x="110" y="4"/>
                  </a:cubicBezTo>
                  <a:cubicBezTo>
                    <a:pt x="107" y="0"/>
                    <a:pt x="102" y="3"/>
                    <a:pt x="104" y="7"/>
                  </a:cubicBezTo>
                  <a:cubicBezTo>
                    <a:pt x="107" y="10"/>
                    <a:pt x="104" y="11"/>
                    <a:pt x="104" y="15"/>
                  </a:cubicBezTo>
                  <a:cubicBezTo>
                    <a:pt x="104" y="20"/>
                    <a:pt x="101" y="20"/>
                    <a:pt x="101" y="23"/>
                  </a:cubicBezTo>
                  <a:cubicBezTo>
                    <a:pt x="102" y="26"/>
                    <a:pt x="97" y="25"/>
                    <a:pt x="94" y="26"/>
                  </a:cubicBezTo>
                  <a:cubicBezTo>
                    <a:pt x="91" y="26"/>
                    <a:pt x="95" y="29"/>
                    <a:pt x="91" y="31"/>
                  </a:cubicBezTo>
                  <a:cubicBezTo>
                    <a:pt x="88" y="32"/>
                    <a:pt x="88" y="35"/>
                    <a:pt x="90" y="36"/>
                  </a:cubicBezTo>
                  <a:cubicBezTo>
                    <a:pt x="91" y="37"/>
                    <a:pt x="90" y="40"/>
                    <a:pt x="90" y="42"/>
                  </a:cubicBezTo>
                  <a:cubicBezTo>
                    <a:pt x="89" y="44"/>
                    <a:pt x="92" y="43"/>
                    <a:pt x="94" y="40"/>
                  </a:cubicBezTo>
                  <a:cubicBezTo>
                    <a:pt x="96" y="38"/>
                    <a:pt x="98" y="42"/>
                    <a:pt x="98" y="39"/>
                  </a:cubicBezTo>
                  <a:cubicBezTo>
                    <a:pt x="99" y="37"/>
                    <a:pt x="93" y="36"/>
                    <a:pt x="93" y="33"/>
                  </a:cubicBezTo>
                  <a:cubicBezTo>
                    <a:pt x="94" y="31"/>
                    <a:pt x="97" y="34"/>
                    <a:pt x="100" y="32"/>
                  </a:cubicBezTo>
                  <a:cubicBezTo>
                    <a:pt x="103" y="31"/>
                    <a:pt x="109" y="32"/>
                    <a:pt x="113" y="35"/>
                  </a:cubicBezTo>
                  <a:cubicBezTo>
                    <a:pt x="117" y="39"/>
                    <a:pt x="118" y="37"/>
                    <a:pt x="118" y="33"/>
                  </a:cubicBezTo>
                  <a:cubicBezTo>
                    <a:pt x="119" y="30"/>
                    <a:pt x="125" y="28"/>
                    <a:pt x="131" y="28"/>
                  </a:cubicBezTo>
                  <a:cubicBezTo>
                    <a:pt x="136" y="28"/>
                    <a:pt x="137" y="25"/>
                    <a:pt x="135" y="24"/>
                  </a:cubicBezTo>
                  <a:cubicBezTo>
                    <a:pt x="133" y="23"/>
                    <a:pt x="145" y="15"/>
                    <a:pt x="144" y="13"/>
                  </a:cubicBezTo>
                  <a:cubicBezTo>
                    <a:pt x="144" y="11"/>
                    <a:pt x="138" y="18"/>
                    <a:pt x="137" y="16"/>
                  </a:cubicBezTo>
                  <a:close/>
                  <a:moveTo>
                    <a:pt x="91" y="50"/>
                  </a:moveTo>
                  <a:cubicBezTo>
                    <a:pt x="88" y="51"/>
                    <a:pt x="87" y="59"/>
                    <a:pt x="89" y="61"/>
                  </a:cubicBezTo>
                  <a:cubicBezTo>
                    <a:pt x="92" y="63"/>
                    <a:pt x="85" y="67"/>
                    <a:pt x="85" y="72"/>
                  </a:cubicBezTo>
                  <a:cubicBezTo>
                    <a:pt x="85" y="77"/>
                    <a:pt x="81" y="77"/>
                    <a:pt x="80" y="80"/>
                  </a:cubicBezTo>
                  <a:cubicBezTo>
                    <a:pt x="79" y="84"/>
                    <a:pt x="76" y="83"/>
                    <a:pt x="72" y="86"/>
                  </a:cubicBezTo>
                  <a:cubicBezTo>
                    <a:pt x="68" y="90"/>
                    <a:pt x="66" y="86"/>
                    <a:pt x="67" y="84"/>
                  </a:cubicBezTo>
                  <a:cubicBezTo>
                    <a:pt x="68" y="81"/>
                    <a:pt x="60" y="85"/>
                    <a:pt x="60" y="90"/>
                  </a:cubicBezTo>
                  <a:cubicBezTo>
                    <a:pt x="61" y="96"/>
                    <a:pt x="53" y="96"/>
                    <a:pt x="55" y="99"/>
                  </a:cubicBezTo>
                  <a:cubicBezTo>
                    <a:pt x="57" y="101"/>
                    <a:pt x="50" y="103"/>
                    <a:pt x="50" y="100"/>
                  </a:cubicBezTo>
                  <a:cubicBezTo>
                    <a:pt x="50" y="98"/>
                    <a:pt x="46" y="99"/>
                    <a:pt x="40" y="102"/>
                  </a:cubicBezTo>
                  <a:cubicBezTo>
                    <a:pt x="34" y="104"/>
                    <a:pt x="31" y="99"/>
                    <a:pt x="27" y="102"/>
                  </a:cubicBezTo>
                  <a:cubicBezTo>
                    <a:pt x="24" y="106"/>
                    <a:pt x="19" y="111"/>
                    <a:pt x="14" y="112"/>
                  </a:cubicBezTo>
                  <a:cubicBezTo>
                    <a:pt x="10" y="113"/>
                    <a:pt x="13" y="118"/>
                    <a:pt x="14" y="117"/>
                  </a:cubicBezTo>
                  <a:cubicBezTo>
                    <a:pt x="17" y="116"/>
                    <a:pt x="22" y="117"/>
                    <a:pt x="24" y="115"/>
                  </a:cubicBezTo>
                  <a:cubicBezTo>
                    <a:pt x="25" y="113"/>
                    <a:pt x="37" y="110"/>
                    <a:pt x="45" y="110"/>
                  </a:cubicBezTo>
                  <a:cubicBezTo>
                    <a:pt x="52" y="109"/>
                    <a:pt x="48" y="113"/>
                    <a:pt x="48" y="117"/>
                  </a:cubicBezTo>
                  <a:cubicBezTo>
                    <a:pt x="49" y="121"/>
                    <a:pt x="55" y="120"/>
                    <a:pt x="58" y="117"/>
                  </a:cubicBezTo>
                  <a:cubicBezTo>
                    <a:pt x="61" y="113"/>
                    <a:pt x="64" y="113"/>
                    <a:pt x="61" y="111"/>
                  </a:cubicBezTo>
                  <a:cubicBezTo>
                    <a:pt x="58" y="109"/>
                    <a:pt x="62" y="107"/>
                    <a:pt x="64" y="110"/>
                  </a:cubicBezTo>
                  <a:cubicBezTo>
                    <a:pt x="66" y="113"/>
                    <a:pt x="72" y="113"/>
                    <a:pt x="74" y="109"/>
                  </a:cubicBezTo>
                  <a:cubicBezTo>
                    <a:pt x="77" y="105"/>
                    <a:pt x="78" y="110"/>
                    <a:pt x="81" y="109"/>
                  </a:cubicBezTo>
                  <a:cubicBezTo>
                    <a:pt x="84" y="109"/>
                    <a:pt x="85" y="102"/>
                    <a:pt x="86" y="104"/>
                  </a:cubicBezTo>
                  <a:cubicBezTo>
                    <a:pt x="86" y="107"/>
                    <a:pt x="91" y="106"/>
                    <a:pt x="94" y="103"/>
                  </a:cubicBezTo>
                  <a:cubicBezTo>
                    <a:pt x="97" y="100"/>
                    <a:pt x="94" y="94"/>
                    <a:pt x="96" y="91"/>
                  </a:cubicBezTo>
                  <a:cubicBezTo>
                    <a:pt x="98" y="88"/>
                    <a:pt x="100" y="82"/>
                    <a:pt x="98" y="78"/>
                  </a:cubicBezTo>
                  <a:cubicBezTo>
                    <a:pt x="96" y="75"/>
                    <a:pt x="102" y="72"/>
                    <a:pt x="106" y="69"/>
                  </a:cubicBezTo>
                  <a:cubicBezTo>
                    <a:pt x="109" y="66"/>
                    <a:pt x="102" y="51"/>
                    <a:pt x="102" y="47"/>
                  </a:cubicBezTo>
                  <a:cubicBezTo>
                    <a:pt x="101" y="42"/>
                    <a:pt x="93" y="48"/>
                    <a:pt x="91" y="50"/>
                  </a:cubicBezTo>
                  <a:close/>
                  <a:moveTo>
                    <a:pt x="36" y="114"/>
                  </a:moveTo>
                  <a:cubicBezTo>
                    <a:pt x="35" y="117"/>
                    <a:pt x="32" y="116"/>
                    <a:pt x="28" y="117"/>
                  </a:cubicBezTo>
                  <a:cubicBezTo>
                    <a:pt x="24" y="117"/>
                    <a:pt x="24" y="127"/>
                    <a:pt x="27" y="128"/>
                  </a:cubicBezTo>
                  <a:cubicBezTo>
                    <a:pt x="29" y="129"/>
                    <a:pt x="31" y="129"/>
                    <a:pt x="32" y="126"/>
                  </a:cubicBezTo>
                  <a:cubicBezTo>
                    <a:pt x="32" y="123"/>
                    <a:pt x="36" y="122"/>
                    <a:pt x="39" y="123"/>
                  </a:cubicBezTo>
                  <a:cubicBezTo>
                    <a:pt x="41" y="124"/>
                    <a:pt x="45" y="119"/>
                    <a:pt x="45" y="115"/>
                  </a:cubicBezTo>
                  <a:cubicBezTo>
                    <a:pt x="45" y="112"/>
                    <a:pt x="37" y="112"/>
                    <a:pt x="36" y="114"/>
                  </a:cubicBezTo>
                  <a:close/>
                  <a:moveTo>
                    <a:pt x="19" y="124"/>
                  </a:moveTo>
                  <a:cubicBezTo>
                    <a:pt x="19" y="122"/>
                    <a:pt x="13" y="122"/>
                    <a:pt x="13" y="120"/>
                  </a:cubicBezTo>
                  <a:cubicBezTo>
                    <a:pt x="13" y="118"/>
                    <a:pt x="9" y="119"/>
                    <a:pt x="5" y="122"/>
                  </a:cubicBezTo>
                  <a:cubicBezTo>
                    <a:pt x="2" y="124"/>
                    <a:pt x="0" y="125"/>
                    <a:pt x="2" y="128"/>
                  </a:cubicBezTo>
                  <a:cubicBezTo>
                    <a:pt x="3" y="130"/>
                    <a:pt x="6" y="128"/>
                    <a:pt x="7" y="125"/>
                  </a:cubicBezTo>
                  <a:cubicBezTo>
                    <a:pt x="8" y="122"/>
                    <a:pt x="10" y="129"/>
                    <a:pt x="8" y="134"/>
                  </a:cubicBezTo>
                  <a:cubicBezTo>
                    <a:pt x="6" y="138"/>
                    <a:pt x="8" y="144"/>
                    <a:pt x="11" y="144"/>
                  </a:cubicBezTo>
                  <a:cubicBezTo>
                    <a:pt x="14" y="143"/>
                    <a:pt x="17" y="134"/>
                    <a:pt x="21" y="130"/>
                  </a:cubicBezTo>
                  <a:cubicBezTo>
                    <a:pt x="24" y="125"/>
                    <a:pt x="19" y="127"/>
                    <a:pt x="19" y="12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0" name="Freeform 147"/>
            <p:cNvSpPr>
              <a:spLocks noEditPoints="1"/>
            </p:cNvSpPr>
            <p:nvPr/>
          </p:nvSpPr>
          <p:spPr bwMode="auto">
            <a:xfrm>
              <a:off x="4740079" y="3414469"/>
              <a:ext cx="884777" cy="668237"/>
            </a:xfrm>
            <a:custGeom>
              <a:avLst/>
              <a:gdLst>
                <a:gd name="T0" fmla="*/ 481 w 506"/>
                <a:gd name="T1" fmla="*/ 66 h 351"/>
                <a:gd name="T2" fmla="*/ 456 w 506"/>
                <a:gd name="T3" fmla="*/ 48 h 351"/>
                <a:gd name="T4" fmla="*/ 436 w 506"/>
                <a:gd name="T5" fmla="*/ 20 h 351"/>
                <a:gd name="T6" fmla="*/ 406 w 506"/>
                <a:gd name="T7" fmla="*/ 1 h 351"/>
                <a:gd name="T8" fmla="*/ 387 w 506"/>
                <a:gd name="T9" fmla="*/ 16 h 351"/>
                <a:gd name="T10" fmla="*/ 370 w 506"/>
                <a:gd name="T11" fmla="*/ 41 h 351"/>
                <a:gd name="T12" fmla="*/ 345 w 506"/>
                <a:gd name="T13" fmla="*/ 55 h 351"/>
                <a:gd name="T14" fmla="*/ 360 w 506"/>
                <a:gd name="T15" fmla="*/ 65 h 351"/>
                <a:gd name="T16" fmla="*/ 360 w 506"/>
                <a:gd name="T17" fmla="*/ 79 h 351"/>
                <a:gd name="T18" fmla="*/ 316 w 506"/>
                <a:gd name="T19" fmla="*/ 95 h 351"/>
                <a:gd name="T20" fmla="*/ 284 w 506"/>
                <a:gd name="T21" fmla="*/ 122 h 351"/>
                <a:gd name="T22" fmla="*/ 235 w 506"/>
                <a:gd name="T23" fmla="*/ 124 h 351"/>
                <a:gd name="T24" fmla="*/ 180 w 506"/>
                <a:gd name="T25" fmla="*/ 117 h 351"/>
                <a:gd name="T26" fmla="*/ 157 w 506"/>
                <a:gd name="T27" fmla="*/ 94 h 351"/>
                <a:gd name="T28" fmla="*/ 136 w 506"/>
                <a:gd name="T29" fmla="*/ 68 h 351"/>
                <a:gd name="T30" fmla="*/ 115 w 506"/>
                <a:gd name="T31" fmla="*/ 49 h 351"/>
                <a:gd name="T32" fmla="*/ 103 w 506"/>
                <a:gd name="T33" fmla="*/ 57 h 351"/>
                <a:gd name="T34" fmla="*/ 83 w 506"/>
                <a:gd name="T35" fmla="*/ 72 h 351"/>
                <a:gd name="T36" fmla="*/ 66 w 506"/>
                <a:gd name="T37" fmla="*/ 91 h 351"/>
                <a:gd name="T38" fmla="*/ 59 w 506"/>
                <a:gd name="T39" fmla="*/ 112 h 351"/>
                <a:gd name="T40" fmla="*/ 39 w 506"/>
                <a:gd name="T41" fmla="*/ 132 h 351"/>
                <a:gd name="T42" fmla="*/ 15 w 506"/>
                <a:gd name="T43" fmla="*/ 139 h 351"/>
                <a:gd name="T44" fmla="*/ 0 w 506"/>
                <a:gd name="T45" fmla="*/ 150 h 351"/>
                <a:gd name="T46" fmla="*/ 11 w 506"/>
                <a:gd name="T47" fmla="*/ 174 h 351"/>
                <a:gd name="T48" fmla="*/ 30 w 506"/>
                <a:gd name="T49" fmla="*/ 190 h 351"/>
                <a:gd name="T50" fmla="*/ 45 w 506"/>
                <a:gd name="T51" fmla="*/ 185 h 351"/>
                <a:gd name="T52" fmla="*/ 42 w 506"/>
                <a:gd name="T53" fmla="*/ 207 h 351"/>
                <a:gd name="T54" fmla="*/ 43 w 506"/>
                <a:gd name="T55" fmla="*/ 227 h 351"/>
                <a:gd name="T56" fmla="*/ 58 w 506"/>
                <a:gd name="T57" fmla="*/ 241 h 351"/>
                <a:gd name="T58" fmla="*/ 103 w 506"/>
                <a:gd name="T59" fmla="*/ 260 h 351"/>
                <a:gd name="T60" fmla="*/ 122 w 506"/>
                <a:gd name="T61" fmla="*/ 264 h 351"/>
                <a:gd name="T62" fmla="*/ 137 w 506"/>
                <a:gd name="T63" fmla="*/ 260 h 351"/>
                <a:gd name="T64" fmla="*/ 157 w 506"/>
                <a:gd name="T65" fmla="*/ 255 h 351"/>
                <a:gd name="T66" fmla="*/ 182 w 506"/>
                <a:gd name="T67" fmla="*/ 255 h 351"/>
                <a:gd name="T68" fmla="*/ 196 w 506"/>
                <a:gd name="T69" fmla="*/ 264 h 351"/>
                <a:gd name="T70" fmla="*/ 191 w 506"/>
                <a:gd name="T71" fmla="*/ 296 h 351"/>
                <a:gd name="T72" fmla="*/ 205 w 506"/>
                <a:gd name="T73" fmla="*/ 314 h 351"/>
                <a:gd name="T74" fmla="*/ 223 w 506"/>
                <a:gd name="T75" fmla="*/ 322 h 351"/>
                <a:gd name="T76" fmla="*/ 236 w 506"/>
                <a:gd name="T77" fmla="*/ 308 h 351"/>
                <a:gd name="T78" fmla="*/ 263 w 506"/>
                <a:gd name="T79" fmla="*/ 306 h 351"/>
                <a:gd name="T80" fmla="*/ 280 w 506"/>
                <a:gd name="T81" fmla="*/ 318 h 351"/>
                <a:gd name="T82" fmla="*/ 294 w 506"/>
                <a:gd name="T83" fmla="*/ 329 h 351"/>
                <a:gd name="T84" fmla="*/ 333 w 506"/>
                <a:gd name="T85" fmla="*/ 309 h 351"/>
                <a:gd name="T86" fmla="*/ 362 w 506"/>
                <a:gd name="T87" fmla="*/ 293 h 351"/>
                <a:gd name="T88" fmla="*/ 377 w 506"/>
                <a:gd name="T89" fmla="*/ 276 h 351"/>
                <a:gd name="T90" fmla="*/ 391 w 506"/>
                <a:gd name="T91" fmla="*/ 258 h 351"/>
                <a:gd name="T92" fmla="*/ 394 w 506"/>
                <a:gd name="T93" fmla="*/ 242 h 351"/>
                <a:gd name="T94" fmla="*/ 390 w 506"/>
                <a:gd name="T95" fmla="*/ 229 h 351"/>
                <a:gd name="T96" fmla="*/ 388 w 506"/>
                <a:gd name="T97" fmla="*/ 217 h 351"/>
                <a:gd name="T98" fmla="*/ 377 w 506"/>
                <a:gd name="T99" fmla="*/ 189 h 351"/>
                <a:gd name="T100" fmla="*/ 401 w 506"/>
                <a:gd name="T101" fmla="*/ 176 h 351"/>
                <a:gd name="T102" fmla="*/ 371 w 506"/>
                <a:gd name="T103" fmla="*/ 167 h 351"/>
                <a:gd name="T104" fmla="*/ 383 w 506"/>
                <a:gd name="T105" fmla="*/ 144 h 351"/>
                <a:gd name="T106" fmla="*/ 396 w 506"/>
                <a:gd name="T107" fmla="*/ 156 h 351"/>
                <a:gd name="T108" fmla="*/ 433 w 506"/>
                <a:gd name="T109" fmla="*/ 135 h 351"/>
                <a:gd name="T110" fmla="*/ 453 w 506"/>
                <a:gd name="T111" fmla="*/ 126 h 351"/>
                <a:gd name="T112" fmla="*/ 473 w 506"/>
                <a:gd name="T113" fmla="*/ 118 h 351"/>
                <a:gd name="T114" fmla="*/ 475 w 506"/>
                <a:gd name="T115" fmla="*/ 96 h 351"/>
                <a:gd name="T116" fmla="*/ 499 w 506"/>
                <a:gd name="T117" fmla="*/ 80 h 351"/>
                <a:gd name="T118" fmla="*/ 386 w 506"/>
                <a:gd name="T119" fmla="*/ 313 h 351"/>
                <a:gd name="T120" fmla="*/ 284 w 506"/>
                <a:gd name="T121" fmla="*/ 344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6" h="351">
                  <a:moveTo>
                    <a:pt x="503" y="63"/>
                  </a:moveTo>
                  <a:cubicBezTo>
                    <a:pt x="503" y="58"/>
                    <a:pt x="498" y="60"/>
                    <a:pt x="496" y="61"/>
                  </a:cubicBezTo>
                  <a:cubicBezTo>
                    <a:pt x="495" y="62"/>
                    <a:pt x="490" y="61"/>
                    <a:pt x="488" y="64"/>
                  </a:cubicBezTo>
                  <a:cubicBezTo>
                    <a:pt x="487" y="67"/>
                    <a:pt x="484" y="65"/>
                    <a:pt x="481" y="66"/>
                  </a:cubicBezTo>
                  <a:cubicBezTo>
                    <a:pt x="477" y="66"/>
                    <a:pt x="472" y="65"/>
                    <a:pt x="472" y="62"/>
                  </a:cubicBezTo>
                  <a:cubicBezTo>
                    <a:pt x="473" y="60"/>
                    <a:pt x="470" y="58"/>
                    <a:pt x="471" y="55"/>
                  </a:cubicBezTo>
                  <a:cubicBezTo>
                    <a:pt x="471" y="53"/>
                    <a:pt x="467" y="54"/>
                    <a:pt x="465" y="51"/>
                  </a:cubicBezTo>
                  <a:cubicBezTo>
                    <a:pt x="462" y="49"/>
                    <a:pt x="457" y="47"/>
                    <a:pt x="456" y="48"/>
                  </a:cubicBezTo>
                  <a:cubicBezTo>
                    <a:pt x="455" y="48"/>
                    <a:pt x="452" y="45"/>
                    <a:pt x="448" y="45"/>
                  </a:cubicBezTo>
                  <a:cubicBezTo>
                    <a:pt x="444" y="44"/>
                    <a:pt x="444" y="42"/>
                    <a:pt x="445" y="40"/>
                  </a:cubicBezTo>
                  <a:cubicBezTo>
                    <a:pt x="445" y="38"/>
                    <a:pt x="441" y="33"/>
                    <a:pt x="441" y="30"/>
                  </a:cubicBezTo>
                  <a:cubicBezTo>
                    <a:pt x="440" y="27"/>
                    <a:pt x="437" y="26"/>
                    <a:pt x="436" y="20"/>
                  </a:cubicBezTo>
                  <a:cubicBezTo>
                    <a:pt x="434" y="13"/>
                    <a:pt x="431" y="15"/>
                    <a:pt x="432" y="12"/>
                  </a:cubicBezTo>
                  <a:cubicBezTo>
                    <a:pt x="432" y="9"/>
                    <a:pt x="427" y="7"/>
                    <a:pt x="426" y="6"/>
                  </a:cubicBezTo>
                  <a:cubicBezTo>
                    <a:pt x="425" y="4"/>
                    <a:pt x="420" y="5"/>
                    <a:pt x="416" y="3"/>
                  </a:cubicBezTo>
                  <a:cubicBezTo>
                    <a:pt x="412" y="1"/>
                    <a:pt x="410" y="2"/>
                    <a:pt x="406" y="1"/>
                  </a:cubicBezTo>
                  <a:cubicBezTo>
                    <a:pt x="403" y="0"/>
                    <a:pt x="395" y="2"/>
                    <a:pt x="394" y="2"/>
                  </a:cubicBezTo>
                  <a:cubicBezTo>
                    <a:pt x="393" y="2"/>
                    <a:pt x="387" y="1"/>
                    <a:pt x="383" y="6"/>
                  </a:cubicBezTo>
                  <a:cubicBezTo>
                    <a:pt x="380" y="10"/>
                    <a:pt x="383" y="10"/>
                    <a:pt x="384" y="10"/>
                  </a:cubicBezTo>
                  <a:cubicBezTo>
                    <a:pt x="386" y="10"/>
                    <a:pt x="386" y="15"/>
                    <a:pt x="387" y="16"/>
                  </a:cubicBezTo>
                  <a:cubicBezTo>
                    <a:pt x="387" y="18"/>
                    <a:pt x="384" y="20"/>
                    <a:pt x="383" y="20"/>
                  </a:cubicBezTo>
                  <a:cubicBezTo>
                    <a:pt x="382" y="21"/>
                    <a:pt x="378" y="26"/>
                    <a:pt x="378" y="28"/>
                  </a:cubicBezTo>
                  <a:cubicBezTo>
                    <a:pt x="377" y="30"/>
                    <a:pt x="373" y="35"/>
                    <a:pt x="374" y="37"/>
                  </a:cubicBezTo>
                  <a:cubicBezTo>
                    <a:pt x="374" y="39"/>
                    <a:pt x="372" y="41"/>
                    <a:pt x="370" y="41"/>
                  </a:cubicBezTo>
                  <a:cubicBezTo>
                    <a:pt x="368" y="41"/>
                    <a:pt x="363" y="45"/>
                    <a:pt x="362" y="45"/>
                  </a:cubicBezTo>
                  <a:cubicBezTo>
                    <a:pt x="360" y="46"/>
                    <a:pt x="354" y="45"/>
                    <a:pt x="354" y="43"/>
                  </a:cubicBezTo>
                  <a:cubicBezTo>
                    <a:pt x="353" y="42"/>
                    <a:pt x="353" y="42"/>
                    <a:pt x="352" y="41"/>
                  </a:cubicBezTo>
                  <a:cubicBezTo>
                    <a:pt x="345" y="55"/>
                    <a:pt x="345" y="55"/>
                    <a:pt x="345" y="55"/>
                  </a:cubicBezTo>
                  <a:cubicBezTo>
                    <a:pt x="345" y="59"/>
                    <a:pt x="345" y="59"/>
                    <a:pt x="345" y="59"/>
                  </a:cubicBezTo>
                  <a:cubicBezTo>
                    <a:pt x="345" y="59"/>
                    <a:pt x="340" y="60"/>
                    <a:pt x="343" y="64"/>
                  </a:cubicBezTo>
                  <a:cubicBezTo>
                    <a:pt x="347" y="67"/>
                    <a:pt x="347" y="64"/>
                    <a:pt x="352" y="64"/>
                  </a:cubicBezTo>
                  <a:cubicBezTo>
                    <a:pt x="357" y="64"/>
                    <a:pt x="359" y="68"/>
                    <a:pt x="360" y="65"/>
                  </a:cubicBezTo>
                  <a:cubicBezTo>
                    <a:pt x="361" y="62"/>
                    <a:pt x="366" y="61"/>
                    <a:pt x="368" y="64"/>
                  </a:cubicBezTo>
                  <a:cubicBezTo>
                    <a:pt x="371" y="67"/>
                    <a:pt x="380" y="73"/>
                    <a:pt x="379" y="75"/>
                  </a:cubicBezTo>
                  <a:cubicBezTo>
                    <a:pt x="379" y="78"/>
                    <a:pt x="374" y="78"/>
                    <a:pt x="371" y="77"/>
                  </a:cubicBezTo>
                  <a:cubicBezTo>
                    <a:pt x="367" y="75"/>
                    <a:pt x="363" y="79"/>
                    <a:pt x="360" y="79"/>
                  </a:cubicBezTo>
                  <a:cubicBezTo>
                    <a:pt x="356" y="79"/>
                    <a:pt x="353" y="80"/>
                    <a:pt x="349" y="83"/>
                  </a:cubicBezTo>
                  <a:cubicBezTo>
                    <a:pt x="346" y="86"/>
                    <a:pt x="347" y="90"/>
                    <a:pt x="342" y="90"/>
                  </a:cubicBezTo>
                  <a:cubicBezTo>
                    <a:pt x="337" y="91"/>
                    <a:pt x="335" y="90"/>
                    <a:pt x="329" y="94"/>
                  </a:cubicBezTo>
                  <a:cubicBezTo>
                    <a:pt x="324" y="98"/>
                    <a:pt x="318" y="96"/>
                    <a:pt x="316" y="95"/>
                  </a:cubicBezTo>
                  <a:cubicBezTo>
                    <a:pt x="314" y="94"/>
                    <a:pt x="310" y="93"/>
                    <a:pt x="308" y="97"/>
                  </a:cubicBezTo>
                  <a:cubicBezTo>
                    <a:pt x="305" y="101"/>
                    <a:pt x="310" y="103"/>
                    <a:pt x="310" y="107"/>
                  </a:cubicBezTo>
                  <a:cubicBezTo>
                    <a:pt x="309" y="111"/>
                    <a:pt x="304" y="110"/>
                    <a:pt x="299" y="115"/>
                  </a:cubicBezTo>
                  <a:cubicBezTo>
                    <a:pt x="295" y="120"/>
                    <a:pt x="288" y="122"/>
                    <a:pt x="284" y="122"/>
                  </a:cubicBezTo>
                  <a:cubicBezTo>
                    <a:pt x="281" y="121"/>
                    <a:pt x="272" y="119"/>
                    <a:pt x="265" y="122"/>
                  </a:cubicBezTo>
                  <a:cubicBezTo>
                    <a:pt x="258" y="125"/>
                    <a:pt x="253" y="130"/>
                    <a:pt x="251" y="130"/>
                  </a:cubicBezTo>
                  <a:cubicBezTo>
                    <a:pt x="248" y="129"/>
                    <a:pt x="248" y="126"/>
                    <a:pt x="244" y="126"/>
                  </a:cubicBezTo>
                  <a:cubicBezTo>
                    <a:pt x="240" y="127"/>
                    <a:pt x="238" y="126"/>
                    <a:pt x="235" y="124"/>
                  </a:cubicBezTo>
                  <a:cubicBezTo>
                    <a:pt x="233" y="123"/>
                    <a:pt x="231" y="125"/>
                    <a:pt x="226" y="122"/>
                  </a:cubicBezTo>
                  <a:cubicBezTo>
                    <a:pt x="222" y="119"/>
                    <a:pt x="214" y="119"/>
                    <a:pt x="211" y="119"/>
                  </a:cubicBezTo>
                  <a:cubicBezTo>
                    <a:pt x="208" y="118"/>
                    <a:pt x="195" y="119"/>
                    <a:pt x="191" y="118"/>
                  </a:cubicBezTo>
                  <a:cubicBezTo>
                    <a:pt x="187" y="118"/>
                    <a:pt x="181" y="119"/>
                    <a:pt x="180" y="117"/>
                  </a:cubicBezTo>
                  <a:cubicBezTo>
                    <a:pt x="180" y="115"/>
                    <a:pt x="176" y="113"/>
                    <a:pt x="175" y="109"/>
                  </a:cubicBezTo>
                  <a:cubicBezTo>
                    <a:pt x="174" y="104"/>
                    <a:pt x="171" y="102"/>
                    <a:pt x="169" y="102"/>
                  </a:cubicBezTo>
                  <a:cubicBezTo>
                    <a:pt x="166" y="101"/>
                    <a:pt x="166" y="98"/>
                    <a:pt x="163" y="98"/>
                  </a:cubicBezTo>
                  <a:cubicBezTo>
                    <a:pt x="162" y="98"/>
                    <a:pt x="161" y="94"/>
                    <a:pt x="157" y="94"/>
                  </a:cubicBezTo>
                  <a:cubicBezTo>
                    <a:pt x="153" y="94"/>
                    <a:pt x="140" y="92"/>
                    <a:pt x="138" y="89"/>
                  </a:cubicBezTo>
                  <a:cubicBezTo>
                    <a:pt x="136" y="86"/>
                    <a:pt x="140" y="85"/>
                    <a:pt x="140" y="82"/>
                  </a:cubicBezTo>
                  <a:cubicBezTo>
                    <a:pt x="140" y="79"/>
                    <a:pt x="142" y="75"/>
                    <a:pt x="140" y="74"/>
                  </a:cubicBezTo>
                  <a:cubicBezTo>
                    <a:pt x="139" y="73"/>
                    <a:pt x="136" y="70"/>
                    <a:pt x="136" y="68"/>
                  </a:cubicBezTo>
                  <a:cubicBezTo>
                    <a:pt x="136" y="65"/>
                    <a:pt x="132" y="62"/>
                    <a:pt x="129" y="62"/>
                  </a:cubicBezTo>
                  <a:cubicBezTo>
                    <a:pt x="126" y="62"/>
                    <a:pt x="124" y="60"/>
                    <a:pt x="121" y="58"/>
                  </a:cubicBezTo>
                  <a:cubicBezTo>
                    <a:pt x="119" y="55"/>
                    <a:pt x="116" y="55"/>
                    <a:pt x="115" y="50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4" y="49"/>
                    <a:pt x="113" y="48"/>
                    <a:pt x="112" y="48"/>
                  </a:cubicBezTo>
                  <a:cubicBezTo>
                    <a:pt x="111" y="48"/>
                    <a:pt x="110" y="48"/>
                    <a:pt x="109" y="47"/>
                  </a:cubicBezTo>
                  <a:cubicBezTo>
                    <a:pt x="109" y="49"/>
                    <a:pt x="107" y="51"/>
                    <a:pt x="107" y="52"/>
                  </a:cubicBezTo>
                  <a:cubicBezTo>
                    <a:pt x="107" y="54"/>
                    <a:pt x="106" y="57"/>
                    <a:pt x="103" y="57"/>
                  </a:cubicBezTo>
                  <a:cubicBezTo>
                    <a:pt x="100" y="57"/>
                    <a:pt x="98" y="59"/>
                    <a:pt x="97" y="63"/>
                  </a:cubicBezTo>
                  <a:cubicBezTo>
                    <a:pt x="97" y="68"/>
                    <a:pt x="100" y="68"/>
                    <a:pt x="99" y="70"/>
                  </a:cubicBezTo>
                  <a:cubicBezTo>
                    <a:pt x="97" y="72"/>
                    <a:pt x="92" y="74"/>
                    <a:pt x="91" y="73"/>
                  </a:cubicBezTo>
                  <a:cubicBezTo>
                    <a:pt x="89" y="72"/>
                    <a:pt x="86" y="73"/>
                    <a:pt x="83" y="72"/>
                  </a:cubicBezTo>
                  <a:cubicBezTo>
                    <a:pt x="80" y="72"/>
                    <a:pt x="78" y="69"/>
                    <a:pt x="77" y="72"/>
                  </a:cubicBezTo>
                  <a:cubicBezTo>
                    <a:pt x="76" y="76"/>
                    <a:pt x="71" y="87"/>
                    <a:pt x="72" y="89"/>
                  </a:cubicBezTo>
                  <a:cubicBezTo>
                    <a:pt x="73" y="90"/>
                    <a:pt x="74" y="93"/>
                    <a:pt x="72" y="93"/>
                  </a:cubicBezTo>
                  <a:cubicBezTo>
                    <a:pt x="70" y="93"/>
                    <a:pt x="67" y="92"/>
                    <a:pt x="66" y="91"/>
                  </a:cubicBezTo>
                  <a:cubicBezTo>
                    <a:pt x="65" y="90"/>
                    <a:pt x="61" y="93"/>
                    <a:pt x="58" y="93"/>
                  </a:cubicBezTo>
                  <a:cubicBezTo>
                    <a:pt x="57" y="92"/>
                    <a:pt x="51" y="95"/>
                    <a:pt x="53" y="96"/>
                  </a:cubicBezTo>
                  <a:cubicBezTo>
                    <a:pt x="55" y="97"/>
                    <a:pt x="55" y="101"/>
                    <a:pt x="55" y="103"/>
                  </a:cubicBezTo>
                  <a:cubicBezTo>
                    <a:pt x="55" y="105"/>
                    <a:pt x="59" y="111"/>
                    <a:pt x="59" y="112"/>
                  </a:cubicBezTo>
                  <a:cubicBezTo>
                    <a:pt x="58" y="114"/>
                    <a:pt x="54" y="116"/>
                    <a:pt x="54" y="119"/>
                  </a:cubicBezTo>
                  <a:cubicBezTo>
                    <a:pt x="54" y="121"/>
                    <a:pt x="55" y="123"/>
                    <a:pt x="53" y="124"/>
                  </a:cubicBezTo>
                  <a:cubicBezTo>
                    <a:pt x="52" y="125"/>
                    <a:pt x="48" y="126"/>
                    <a:pt x="46" y="128"/>
                  </a:cubicBezTo>
                  <a:cubicBezTo>
                    <a:pt x="44" y="129"/>
                    <a:pt x="41" y="129"/>
                    <a:pt x="39" y="132"/>
                  </a:cubicBezTo>
                  <a:cubicBezTo>
                    <a:pt x="38" y="134"/>
                    <a:pt x="37" y="136"/>
                    <a:pt x="33" y="135"/>
                  </a:cubicBezTo>
                  <a:cubicBezTo>
                    <a:pt x="29" y="135"/>
                    <a:pt x="28" y="134"/>
                    <a:pt x="25" y="137"/>
                  </a:cubicBezTo>
                  <a:cubicBezTo>
                    <a:pt x="22" y="141"/>
                    <a:pt x="22" y="139"/>
                    <a:pt x="20" y="141"/>
                  </a:cubicBezTo>
                  <a:cubicBezTo>
                    <a:pt x="18" y="142"/>
                    <a:pt x="16" y="140"/>
                    <a:pt x="15" y="139"/>
                  </a:cubicBezTo>
                  <a:cubicBezTo>
                    <a:pt x="13" y="139"/>
                    <a:pt x="11" y="141"/>
                    <a:pt x="10" y="141"/>
                  </a:cubicBezTo>
                  <a:cubicBezTo>
                    <a:pt x="8" y="141"/>
                    <a:pt x="7" y="143"/>
                    <a:pt x="5" y="144"/>
                  </a:cubicBezTo>
                  <a:cubicBezTo>
                    <a:pt x="3" y="144"/>
                    <a:pt x="1" y="144"/>
                    <a:pt x="1" y="146"/>
                  </a:cubicBezTo>
                  <a:cubicBezTo>
                    <a:pt x="1" y="147"/>
                    <a:pt x="1" y="149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1" y="158"/>
                    <a:pt x="9" y="160"/>
                    <a:pt x="10" y="163"/>
                  </a:cubicBezTo>
                  <a:cubicBezTo>
                    <a:pt x="10" y="166"/>
                    <a:pt x="11" y="174"/>
                    <a:pt x="11" y="174"/>
                  </a:cubicBezTo>
                  <a:cubicBezTo>
                    <a:pt x="11" y="174"/>
                    <a:pt x="11" y="174"/>
                    <a:pt x="11" y="174"/>
                  </a:cubicBezTo>
                  <a:cubicBezTo>
                    <a:pt x="14" y="177"/>
                    <a:pt x="19" y="179"/>
                    <a:pt x="19" y="180"/>
                  </a:cubicBezTo>
                  <a:cubicBezTo>
                    <a:pt x="19" y="182"/>
                    <a:pt x="19" y="185"/>
                    <a:pt x="23" y="187"/>
                  </a:cubicBezTo>
                  <a:cubicBezTo>
                    <a:pt x="26" y="188"/>
                    <a:pt x="28" y="189"/>
                    <a:pt x="30" y="190"/>
                  </a:cubicBezTo>
                  <a:cubicBezTo>
                    <a:pt x="30" y="190"/>
                    <a:pt x="30" y="189"/>
                    <a:pt x="30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89"/>
                    <a:pt x="34" y="190"/>
                    <a:pt x="35" y="191"/>
                  </a:cubicBezTo>
                  <a:cubicBezTo>
                    <a:pt x="36" y="188"/>
                    <a:pt x="42" y="185"/>
                    <a:pt x="45" y="185"/>
                  </a:cubicBezTo>
                  <a:cubicBezTo>
                    <a:pt x="48" y="185"/>
                    <a:pt x="55" y="191"/>
                    <a:pt x="54" y="193"/>
                  </a:cubicBezTo>
                  <a:cubicBezTo>
                    <a:pt x="54" y="195"/>
                    <a:pt x="48" y="203"/>
                    <a:pt x="46" y="203"/>
                  </a:cubicBezTo>
                  <a:cubicBezTo>
                    <a:pt x="45" y="204"/>
                    <a:pt x="44" y="204"/>
                    <a:pt x="42" y="204"/>
                  </a:cubicBezTo>
                  <a:cubicBezTo>
                    <a:pt x="42" y="205"/>
                    <a:pt x="42" y="206"/>
                    <a:pt x="42" y="207"/>
                  </a:cubicBezTo>
                  <a:cubicBezTo>
                    <a:pt x="42" y="208"/>
                    <a:pt x="45" y="211"/>
                    <a:pt x="47" y="214"/>
                  </a:cubicBezTo>
                  <a:cubicBezTo>
                    <a:pt x="48" y="217"/>
                    <a:pt x="44" y="219"/>
                    <a:pt x="42" y="217"/>
                  </a:cubicBezTo>
                  <a:cubicBezTo>
                    <a:pt x="39" y="215"/>
                    <a:pt x="38" y="219"/>
                    <a:pt x="40" y="221"/>
                  </a:cubicBezTo>
                  <a:cubicBezTo>
                    <a:pt x="41" y="222"/>
                    <a:pt x="40" y="227"/>
                    <a:pt x="43" y="227"/>
                  </a:cubicBezTo>
                  <a:cubicBezTo>
                    <a:pt x="45" y="228"/>
                    <a:pt x="47" y="232"/>
                    <a:pt x="50" y="232"/>
                  </a:cubicBezTo>
                  <a:cubicBezTo>
                    <a:pt x="52" y="232"/>
                    <a:pt x="55" y="237"/>
                    <a:pt x="55" y="237"/>
                  </a:cubicBezTo>
                  <a:cubicBezTo>
                    <a:pt x="55" y="237"/>
                    <a:pt x="58" y="239"/>
                    <a:pt x="58" y="240"/>
                  </a:cubicBezTo>
                  <a:cubicBezTo>
                    <a:pt x="58" y="240"/>
                    <a:pt x="58" y="241"/>
                    <a:pt x="58" y="241"/>
                  </a:cubicBezTo>
                  <a:cubicBezTo>
                    <a:pt x="61" y="241"/>
                    <a:pt x="63" y="240"/>
                    <a:pt x="63" y="239"/>
                  </a:cubicBezTo>
                  <a:cubicBezTo>
                    <a:pt x="64" y="238"/>
                    <a:pt x="67" y="238"/>
                    <a:pt x="70" y="241"/>
                  </a:cubicBezTo>
                  <a:cubicBezTo>
                    <a:pt x="73" y="243"/>
                    <a:pt x="83" y="250"/>
                    <a:pt x="87" y="253"/>
                  </a:cubicBezTo>
                  <a:cubicBezTo>
                    <a:pt x="91" y="256"/>
                    <a:pt x="100" y="260"/>
                    <a:pt x="103" y="260"/>
                  </a:cubicBezTo>
                  <a:cubicBezTo>
                    <a:pt x="107" y="259"/>
                    <a:pt x="109" y="262"/>
                    <a:pt x="114" y="262"/>
                  </a:cubicBezTo>
                  <a:cubicBezTo>
                    <a:pt x="115" y="262"/>
                    <a:pt x="116" y="262"/>
                    <a:pt x="116" y="262"/>
                  </a:cubicBezTo>
                  <a:cubicBezTo>
                    <a:pt x="117" y="261"/>
                    <a:pt x="118" y="261"/>
                    <a:pt x="119" y="260"/>
                  </a:cubicBezTo>
                  <a:cubicBezTo>
                    <a:pt x="120" y="258"/>
                    <a:pt x="122" y="261"/>
                    <a:pt x="122" y="264"/>
                  </a:cubicBezTo>
                  <a:cubicBezTo>
                    <a:pt x="121" y="265"/>
                    <a:pt x="122" y="267"/>
                    <a:pt x="122" y="268"/>
                  </a:cubicBezTo>
                  <a:cubicBezTo>
                    <a:pt x="123" y="267"/>
                    <a:pt x="124" y="265"/>
                    <a:pt x="124" y="264"/>
                  </a:cubicBezTo>
                  <a:cubicBezTo>
                    <a:pt x="126" y="260"/>
                    <a:pt x="128" y="260"/>
                    <a:pt x="130" y="259"/>
                  </a:cubicBezTo>
                  <a:cubicBezTo>
                    <a:pt x="132" y="258"/>
                    <a:pt x="133" y="258"/>
                    <a:pt x="137" y="260"/>
                  </a:cubicBezTo>
                  <a:cubicBezTo>
                    <a:pt x="140" y="262"/>
                    <a:pt x="142" y="258"/>
                    <a:pt x="147" y="263"/>
                  </a:cubicBezTo>
                  <a:cubicBezTo>
                    <a:pt x="148" y="262"/>
                    <a:pt x="149" y="262"/>
                    <a:pt x="150" y="262"/>
                  </a:cubicBezTo>
                  <a:cubicBezTo>
                    <a:pt x="151" y="262"/>
                    <a:pt x="152" y="260"/>
                    <a:pt x="154" y="258"/>
                  </a:cubicBezTo>
                  <a:cubicBezTo>
                    <a:pt x="155" y="256"/>
                    <a:pt x="155" y="254"/>
                    <a:pt x="157" y="255"/>
                  </a:cubicBezTo>
                  <a:cubicBezTo>
                    <a:pt x="159" y="255"/>
                    <a:pt x="160" y="252"/>
                    <a:pt x="164" y="250"/>
                  </a:cubicBezTo>
                  <a:cubicBezTo>
                    <a:pt x="169" y="248"/>
                    <a:pt x="172" y="251"/>
                    <a:pt x="174" y="250"/>
                  </a:cubicBezTo>
                  <a:cubicBezTo>
                    <a:pt x="176" y="248"/>
                    <a:pt x="179" y="247"/>
                    <a:pt x="179" y="249"/>
                  </a:cubicBezTo>
                  <a:cubicBezTo>
                    <a:pt x="179" y="251"/>
                    <a:pt x="181" y="253"/>
                    <a:pt x="182" y="255"/>
                  </a:cubicBezTo>
                  <a:cubicBezTo>
                    <a:pt x="182" y="256"/>
                    <a:pt x="186" y="257"/>
                    <a:pt x="187" y="257"/>
                  </a:cubicBezTo>
                  <a:cubicBezTo>
                    <a:pt x="187" y="257"/>
                    <a:pt x="188" y="257"/>
                    <a:pt x="188" y="256"/>
                  </a:cubicBezTo>
                  <a:cubicBezTo>
                    <a:pt x="190" y="255"/>
                    <a:pt x="194" y="257"/>
                    <a:pt x="194" y="259"/>
                  </a:cubicBezTo>
                  <a:cubicBezTo>
                    <a:pt x="194" y="261"/>
                    <a:pt x="194" y="264"/>
                    <a:pt x="196" y="264"/>
                  </a:cubicBezTo>
                  <a:cubicBezTo>
                    <a:pt x="197" y="264"/>
                    <a:pt x="199" y="264"/>
                    <a:pt x="199" y="268"/>
                  </a:cubicBezTo>
                  <a:cubicBezTo>
                    <a:pt x="199" y="272"/>
                    <a:pt x="200" y="276"/>
                    <a:pt x="197" y="280"/>
                  </a:cubicBezTo>
                  <a:cubicBezTo>
                    <a:pt x="193" y="283"/>
                    <a:pt x="189" y="290"/>
                    <a:pt x="190" y="292"/>
                  </a:cubicBezTo>
                  <a:cubicBezTo>
                    <a:pt x="191" y="294"/>
                    <a:pt x="189" y="297"/>
                    <a:pt x="191" y="296"/>
                  </a:cubicBezTo>
                  <a:cubicBezTo>
                    <a:pt x="194" y="295"/>
                    <a:pt x="200" y="296"/>
                    <a:pt x="199" y="297"/>
                  </a:cubicBezTo>
                  <a:cubicBezTo>
                    <a:pt x="198" y="299"/>
                    <a:pt x="199" y="304"/>
                    <a:pt x="202" y="304"/>
                  </a:cubicBezTo>
                  <a:cubicBezTo>
                    <a:pt x="204" y="304"/>
                    <a:pt x="206" y="306"/>
                    <a:pt x="205" y="308"/>
                  </a:cubicBezTo>
                  <a:cubicBezTo>
                    <a:pt x="204" y="310"/>
                    <a:pt x="203" y="314"/>
                    <a:pt x="205" y="314"/>
                  </a:cubicBezTo>
                  <a:cubicBezTo>
                    <a:pt x="207" y="314"/>
                    <a:pt x="210" y="314"/>
                    <a:pt x="210" y="316"/>
                  </a:cubicBezTo>
                  <a:cubicBezTo>
                    <a:pt x="209" y="318"/>
                    <a:pt x="211" y="320"/>
                    <a:pt x="215" y="319"/>
                  </a:cubicBezTo>
                  <a:cubicBezTo>
                    <a:pt x="217" y="318"/>
                    <a:pt x="218" y="317"/>
                    <a:pt x="219" y="318"/>
                  </a:cubicBezTo>
                  <a:cubicBezTo>
                    <a:pt x="220" y="318"/>
                    <a:pt x="220" y="321"/>
                    <a:pt x="223" y="322"/>
                  </a:cubicBezTo>
                  <a:cubicBezTo>
                    <a:pt x="225" y="322"/>
                    <a:pt x="224" y="316"/>
                    <a:pt x="223" y="315"/>
                  </a:cubicBezTo>
                  <a:cubicBezTo>
                    <a:pt x="222" y="314"/>
                    <a:pt x="223" y="310"/>
                    <a:pt x="224" y="311"/>
                  </a:cubicBezTo>
                  <a:cubicBezTo>
                    <a:pt x="225" y="312"/>
                    <a:pt x="228" y="311"/>
                    <a:pt x="230" y="309"/>
                  </a:cubicBezTo>
                  <a:cubicBezTo>
                    <a:pt x="232" y="307"/>
                    <a:pt x="235" y="310"/>
                    <a:pt x="236" y="308"/>
                  </a:cubicBezTo>
                  <a:cubicBezTo>
                    <a:pt x="238" y="306"/>
                    <a:pt x="241" y="310"/>
                    <a:pt x="244" y="308"/>
                  </a:cubicBezTo>
                  <a:cubicBezTo>
                    <a:pt x="247" y="306"/>
                    <a:pt x="248" y="309"/>
                    <a:pt x="249" y="307"/>
                  </a:cubicBezTo>
                  <a:cubicBezTo>
                    <a:pt x="251" y="305"/>
                    <a:pt x="255" y="302"/>
                    <a:pt x="256" y="303"/>
                  </a:cubicBezTo>
                  <a:cubicBezTo>
                    <a:pt x="257" y="304"/>
                    <a:pt x="258" y="306"/>
                    <a:pt x="263" y="306"/>
                  </a:cubicBezTo>
                  <a:cubicBezTo>
                    <a:pt x="268" y="307"/>
                    <a:pt x="265" y="310"/>
                    <a:pt x="265" y="311"/>
                  </a:cubicBezTo>
                  <a:cubicBezTo>
                    <a:pt x="265" y="313"/>
                    <a:pt x="271" y="317"/>
                    <a:pt x="274" y="318"/>
                  </a:cubicBezTo>
                  <a:cubicBezTo>
                    <a:pt x="274" y="318"/>
                    <a:pt x="275" y="318"/>
                    <a:pt x="275" y="319"/>
                  </a:cubicBezTo>
                  <a:cubicBezTo>
                    <a:pt x="277" y="318"/>
                    <a:pt x="280" y="320"/>
                    <a:pt x="280" y="318"/>
                  </a:cubicBezTo>
                  <a:cubicBezTo>
                    <a:pt x="281" y="316"/>
                    <a:pt x="284" y="316"/>
                    <a:pt x="285" y="318"/>
                  </a:cubicBezTo>
                  <a:cubicBezTo>
                    <a:pt x="286" y="320"/>
                    <a:pt x="287" y="320"/>
                    <a:pt x="290" y="318"/>
                  </a:cubicBezTo>
                  <a:cubicBezTo>
                    <a:pt x="292" y="316"/>
                    <a:pt x="294" y="320"/>
                    <a:pt x="292" y="322"/>
                  </a:cubicBezTo>
                  <a:cubicBezTo>
                    <a:pt x="291" y="323"/>
                    <a:pt x="292" y="327"/>
                    <a:pt x="294" y="329"/>
                  </a:cubicBezTo>
                  <a:cubicBezTo>
                    <a:pt x="296" y="331"/>
                    <a:pt x="297" y="328"/>
                    <a:pt x="296" y="325"/>
                  </a:cubicBezTo>
                  <a:cubicBezTo>
                    <a:pt x="296" y="323"/>
                    <a:pt x="300" y="321"/>
                    <a:pt x="308" y="318"/>
                  </a:cubicBezTo>
                  <a:cubicBezTo>
                    <a:pt x="316" y="316"/>
                    <a:pt x="324" y="310"/>
                    <a:pt x="325" y="309"/>
                  </a:cubicBezTo>
                  <a:cubicBezTo>
                    <a:pt x="325" y="307"/>
                    <a:pt x="330" y="311"/>
                    <a:pt x="333" y="309"/>
                  </a:cubicBezTo>
                  <a:cubicBezTo>
                    <a:pt x="335" y="307"/>
                    <a:pt x="345" y="307"/>
                    <a:pt x="347" y="306"/>
                  </a:cubicBezTo>
                  <a:cubicBezTo>
                    <a:pt x="350" y="306"/>
                    <a:pt x="350" y="304"/>
                    <a:pt x="352" y="302"/>
                  </a:cubicBezTo>
                  <a:cubicBezTo>
                    <a:pt x="355" y="300"/>
                    <a:pt x="354" y="299"/>
                    <a:pt x="357" y="298"/>
                  </a:cubicBezTo>
                  <a:cubicBezTo>
                    <a:pt x="360" y="297"/>
                    <a:pt x="362" y="295"/>
                    <a:pt x="362" y="293"/>
                  </a:cubicBezTo>
                  <a:cubicBezTo>
                    <a:pt x="362" y="292"/>
                    <a:pt x="368" y="291"/>
                    <a:pt x="368" y="289"/>
                  </a:cubicBezTo>
                  <a:cubicBezTo>
                    <a:pt x="368" y="288"/>
                    <a:pt x="372" y="287"/>
                    <a:pt x="372" y="285"/>
                  </a:cubicBezTo>
                  <a:cubicBezTo>
                    <a:pt x="372" y="283"/>
                    <a:pt x="375" y="284"/>
                    <a:pt x="376" y="282"/>
                  </a:cubicBezTo>
                  <a:cubicBezTo>
                    <a:pt x="377" y="281"/>
                    <a:pt x="375" y="276"/>
                    <a:pt x="377" y="276"/>
                  </a:cubicBezTo>
                  <a:cubicBezTo>
                    <a:pt x="379" y="275"/>
                    <a:pt x="376" y="273"/>
                    <a:pt x="376" y="272"/>
                  </a:cubicBezTo>
                  <a:cubicBezTo>
                    <a:pt x="375" y="270"/>
                    <a:pt x="379" y="270"/>
                    <a:pt x="382" y="269"/>
                  </a:cubicBezTo>
                  <a:cubicBezTo>
                    <a:pt x="384" y="268"/>
                    <a:pt x="385" y="265"/>
                    <a:pt x="385" y="263"/>
                  </a:cubicBezTo>
                  <a:cubicBezTo>
                    <a:pt x="386" y="261"/>
                    <a:pt x="389" y="259"/>
                    <a:pt x="391" y="258"/>
                  </a:cubicBezTo>
                  <a:cubicBezTo>
                    <a:pt x="393" y="257"/>
                    <a:pt x="393" y="254"/>
                    <a:pt x="393" y="251"/>
                  </a:cubicBezTo>
                  <a:cubicBezTo>
                    <a:pt x="392" y="248"/>
                    <a:pt x="395" y="249"/>
                    <a:pt x="394" y="248"/>
                  </a:cubicBezTo>
                  <a:cubicBezTo>
                    <a:pt x="393" y="247"/>
                    <a:pt x="395" y="244"/>
                    <a:pt x="398" y="243"/>
                  </a:cubicBezTo>
                  <a:cubicBezTo>
                    <a:pt x="401" y="242"/>
                    <a:pt x="396" y="240"/>
                    <a:pt x="394" y="242"/>
                  </a:cubicBezTo>
                  <a:cubicBezTo>
                    <a:pt x="393" y="243"/>
                    <a:pt x="391" y="238"/>
                    <a:pt x="389" y="240"/>
                  </a:cubicBezTo>
                  <a:cubicBezTo>
                    <a:pt x="388" y="242"/>
                    <a:pt x="384" y="239"/>
                    <a:pt x="386" y="238"/>
                  </a:cubicBezTo>
                  <a:cubicBezTo>
                    <a:pt x="389" y="238"/>
                    <a:pt x="393" y="235"/>
                    <a:pt x="395" y="234"/>
                  </a:cubicBezTo>
                  <a:cubicBezTo>
                    <a:pt x="397" y="233"/>
                    <a:pt x="392" y="229"/>
                    <a:pt x="390" y="229"/>
                  </a:cubicBezTo>
                  <a:cubicBezTo>
                    <a:pt x="388" y="229"/>
                    <a:pt x="385" y="224"/>
                    <a:pt x="383" y="224"/>
                  </a:cubicBezTo>
                  <a:cubicBezTo>
                    <a:pt x="380" y="224"/>
                    <a:pt x="384" y="222"/>
                    <a:pt x="387" y="224"/>
                  </a:cubicBezTo>
                  <a:cubicBezTo>
                    <a:pt x="390" y="225"/>
                    <a:pt x="393" y="226"/>
                    <a:pt x="395" y="225"/>
                  </a:cubicBezTo>
                  <a:cubicBezTo>
                    <a:pt x="396" y="224"/>
                    <a:pt x="390" y="219"/>
                    <a:pt x="388" y="217"/>
                  </a:cubicBezTo>
                  <a:cubicBezTo>
                    <a:pt x="385" y="215"/>
                    <a:pt x="388" y="213"/>
                    <a:pt x="386" y="212"/>
                  </a:cubicBezTo>
                  <a:cubicBezTo>
                    <a:pt x="385" y="211"/>
                    <a:pt x="382" y="205"/>
                    <a:pt x="381" y="202"/>
                  </a:cubicBezTo>
                  <a:cubicBezTo>
                    <a:pt x="380" y="199"/>
                    <a:pt x="375" y="198"/>
                    <a:pt x="373" y="197"/>
                  </a:cubicBezTo>
                  <a:cubicBezTo>
                    <a:pt x="372" y="195"/>
                    <a:pt x="373" y="190"/>
                    <a:pt x="377" y="189"/>
                  </a:cubicBezTo>
                  <a:cubicBezTo>
                    <a:pt x="381" y="187"/>
                    <a:pt x="380" y="184"/>
                    <a:pt x="381" y="184"/>
                  </a:cubicBezTo>
                  <a:cubicBezTo>
                    <a:pt x="383" y="185"/>
                    <a:pt x="385" y="184"/>
                    <a:pt x="386" y="181"/>
                  </a:cubicBezTo>
                  <a:cubicBezTo>
                    <a:pt x="387" y="178"/>
                    <a:pt x="390" y="180"/>
                    <a:pt x="391" y="178"/>
                  </a:cubicBezTo>
                  <a:cubicBezTo>
                    <a:pt x="392" y="177"/>
                    <a:pt x="398" y="177"/>
                    <a:pt x="401" y="176"/>
                  </a:cubicBezTo>
                  <a:cubicBezTo>
                    <a:pt x="403" y="174"/>
                    <a:pt x="399" y="169"/>
                    <a:pt x="396" y="170"/>
                  </a:cubicBezTo>
                  <a:cubicBezTo>
                    <a:pt x="393" y="171"/>
                    <a:pt x="390" y="170"/>
                    <a:pt x="388" y="167"/>
                  </a:cubicBezTo>
                  <a:cubicBezTo>
                    <a:pt x="386" y="164"/>
                    <a:pt x="380" y="172"/>
                    <a:pt x="376" y="174"/>
                  </a:cubicBezTo>
                  <a:cubicBezTo>
                    <a:pt x="372" y="176"/>
                    <a:pt x="370" y="171"/>
                    <a:pt x="371" y="167"/>
                  </a:cubicBezTo>
                  <a:cubicBezTo>
                    <a:pt x="372" y="164"/>
                    <a:pt x="368" y="164"/>
                    <a:pt x="362" y="164"/>
                  </a:cubicBezTo>
                  <a:cubicBezTo>
                    <a:pt x="357" y="165"/>
                    <a:pt x="359" y="154"/>
                    <a:pt x="362" y="154"/>
                  </a:cubicBezTo>
                  <a:cubicBezTo>
                    <a:pt x="366" y="153"/>
                    <a:pt x="371" y="157"/>
                    <a:pt x="373" y="151"/>
                  </a:cubicBezTo>
                  <a:cubicBezTo>
                    <a:pt x="375" y="145"/>
                    <a:pt x="378" y="149"/>
                    <a:pt x="383" y="144"/>
                  </a:cubicBezTo>
                  <a:cubicBezTo>
                    <a:pt x="387" y="139"/>
                    <a:pt x="393" y="135"/>
                    <a:pt x="397" y="138"/>
                  </a:cubicBezTo>
                  <a:cubicBezTo>
                    <a:pt x="401" y="142"/>
                    <a:pt x="393" y="147"/>
                    <a:pt x="391" y="150"/>
                  </a:cubicBezTo>
                  <a:cubicBezTo>
                    <a:pt x="390" y="153"/>
                    <a:pt x="392" y="154"/>
                    <a:pt x="390" y="156"/>
                  </a:cubicBezTo>
                  <a:cubicBezTo>
                    <a:pt x="387" y="159"/>
                    <a:pt x="391" y="159"/>
                    <a:pt x="396" y="156"/>
                  </a:cubicBezTo>
                  <a:cubicBezTo>
                    <a:pt x="401" y="153"/>
                    <a:pt x="407" y="149"/>
                    <a:pt x="411" y="148"/>
                  </a:cubicBezTo>
                  <a:cubicBezTo>
                    <a:pt x="413" y="147"/>
                    <a:pt x="414" y="147"/>
                    <a:pt x="415" y="147"/>
                  </a:cubicBezTo>
                  <a:cubicBezTo>
                    <a:pt x="416" y="145"/>
                    <a:pt x="417" y="144"/>
                    <a:pt x="418" y="143"/>
                  </a:cubicBezTo>
                  <a:cubicBezTo>
                    <a:pt x="421" y="142"/>
                    <a:pt x="432" y="137"/>
                    <a:pt x="433" y="135"/>
                  </a:cubicBezTo>
                  <a:cubicBezTo>
                    <a:pt x="435" y="132"/>
                    <a:pt x="437" y="129"/>
                    <a:pt x="439" y="129"/>
                  </a:cubicBezTo>
                  <a:cubicBezTo>
                    <a:pt x="441" y="129"/>
                    <a:pt x="441" y="131"/>
                    <a:pt x="444" y="131"/>
                  </a:cubicBezTo>
                  <a:cubicBezTo>
                    <a:pt x="448" y="131"/>
                    <a:pt x="451" y="132"/>
                    <a:pt x="450" y="129"/>
                  </a:cubicBezTo>
                  <a:cubicBezTo>
                    <a:pt x="448" y="126"/>
                    <a:pt x="449" y="126"/>
                    <a:pt x="453" y="126"/>
                  </a:cubicBezTo>
                  <a:cubicBezTo>
                    <a:pt x="457" y="125"/>
                    <a:pt x="456" y="122"/>
                    <a:pt x="459" y="122"/>
                  </a:cubicBezTo>
                  <a:cubicBezTo>
                    <a:pt x="462" y="122"/>
                    <a:pt x="461" y="115"/>
                    <a:pt x="464" y="115"/>
                  </a:cubicBezTo>
                  <a:cubicBezTo>
                    <a:pt x="467" y="115"/>
                    <a:pt x="468" y="119"/>
                    <a:pt x="471" y="118"/>
                  </a:cubicBezTo>
                  <a:cubicBezTo>
                    <a:pt x="472" y="118"/>
                    <a:pt x="472" y="118"/>
                    <a:pt x="473" y="118"/>
                  </a:cubicBezTo>
                  <a:cubicBezTo>
                    <a:pt x="474" y="118"/>
                    <a:pt x="475" y="117"/>
                    <a:pt x="475" y="117"/>
                  </a:cubicBezTo>
                  <a:cubicBezTo>
                    <a:pt x="475" y="113"/>
                    <a:pt x="475" y="110"/>
                    <a:pt x="475" y="109"/>
                  </a:cubicBezTo>
                  <a:cubicBezTo>
                    <a:pt x="473" y="106"/>
                    <a:pt x="475" y="103"/>
                    <a:pt x="474" y="102"/>
                  </a:cubicBezTo>
                  <a:cubicBezTo>
                    <a:pt x="474" y="100"/>
                    <a:pt x="473" y="96"/>
                    <a:pt x="475" y="96"/>
                  </a:cubicBezTo>
                  <a:cubicBezTo>
                    <a:pt x="477" y="96"/>
                    <a:pt x="480" y="91"/>
                    <a:pt x="482" y="92"/>
                  </a:cubicBezTo>
                  <a:cubicBezTo>
                    <a:pt x="485" y="94"/>
                    <a:pt x="490" y="95"/>
                    <a:pt x="490" y="92"/>
                  </a:cubicBezTo>
                  <a:cubicBezTo>
                    <a:pt x="490" y="90"/>
                    <a:pt x="493" y="90"/>
                    <a:pt x="494" y="87"/>
                  </a:cubicBezTo>
                  <a:cubicBezTo>
                    <a:pt x="494" y="84"/>
                    <a:pt x="498" y="83"/>
                    <a:pt x="499" y="80"/>
                  </a:cubicBezTo>
                  <a:cubicBezTo>
                    <a:pt x="500" y="78"/>
                    <a:pt x="501" y="71"/>
                    <a:pt x="503" y="70"/>
                  </a:cubicBezTo>
                  <a:cubicBezTo>
                    <a:pt x="506" y="68"/>
                    <a:pt x="503" y="67"/>
                    <a:pt x="503" y="63"/>
                  </a:cubicBezTo>
                  <a:close/>
                  <a:moveTo>
                    <a:pt x="381" y="298"/>
                  </a:moveTo>
                  <a:cubicBezTo>
                    <a:pt x="378" y="308"/>
                    <a:pt x="385" y="314"/>
                    <a:pt x="386" y="313"/>
                  </a:cubicBezTo>
                  <a:cubicBezTo>
                    <a:pt x="388" y="311"/>
                    <a:pt x="398" y="290"/>
                    <a:pt x="396" y="287"/>
                  </a:cubicBezTo>
                  <a:cubicBezTo>
                    <a:pt x="394" y="284"/>
                    <a:pt x="384" y="289"/>
                    <a:pt x="381" y="298"/>
                  </a:cubicBezTo>
                  <a:close/>
                  <a:moveTo>
                    <a:pt x="292" y="332"/>
                  </a:moveTo>
                  <a:cubicBezTo>
                    <a:pt x="289" y="332"/>
                    <a:pt x="281" y="337"/>
                    <a:pt x="284" y="344"/>
                  </a:cubicBezTo>
                  <a:cubicBezTo>
                    <a:pt x="287" y="351"/>
                    <a:pt x="298" y="346"/>
                    <a:pt x="298" y="343"/>
                  </a:cubicBezTo>
                  <a:cubicBezTo>
                    <a:pt x="298" y="340"/>
                    <a:pt x="303" y="335"/>
                    <a:pt x="303" y="333"/>
                  </a:cubicBezTo>
                  <a:cubicBezTo>
                    <a:pt x="302" y="331"/>
                    <a:pt x="295" y="332"/>
                    <a:pt x="292" y="33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1" name="Freeform 148"/>
            <p:cNvSpPr>
              <a:spLocks noEditPoints="1"/>
            </p:cNvSpPr>
            <p:nvPr/>
          </p:nvSpPr>
          <p:spPr bwMode="auto">
            <a:xfrm>
              <a:off x="5360501" y="4068589"/>
              <a:ext cx="143507" cy="217648"/>
            </a:xfrm>
            <a:custGeom>
              <a:avLst/>
              <a:gdLst>
                <a:gd name="T0" fmla="*/ 43 w 82"/>
                <a:gd name="T1" fmla="*/ 44 h 114"/>
                <a:gd name="T2" fmla="*/ 54 w 82"/>
                <a:gd name="T3" fmla="*/ 52 h 114"/>
                <a:gd name="T4" fmla="*/ 56 w 82"/>
                <a:gd name="T5" fmla="*/ 59 h 114"/>
                <a:gd name="T6" fmla="*/ 60 w 82"/>
                <a:gd name="T7" fmla="*/ 63 h 114"/>
                <a:gd name="T8" fmla="*/ 64 w 82"/>
                <a:gd name="T9" fmla="*/ 73 h 114"/>
                <a:gd name="T10" fmla="*/ 67 w 82"/>
                <a:gd name="T11" fmla="*/ 71 h 114"/>
                <a:gd name="T12" fmla="*/ 70 w 82"/>
                <a:gd name="T13" fmla="*/ 66 h 114"/>
                <a:gd name="T14" fmla="*/ 68 w 82"/>
                <a:gd name="T15" fmla="*/ 56 h 114"/>
                <a:gd name="T16" fmla="*/ 59 w 82"/>
                <a:gd name="T17" fmla="*/ 49 h 114"/>
                <a:gd name="T18" fmla="*/ 53 w 82"/>
                <a:gd name="T19" fmla="*/ 42 h 114"/>
                <a:gd name="T20" fmla="*/ 41 w 82"/>
                <a:gd name="T21" fmla="*/ 40 h 114"/>
                <a:gd name="T22" fmla="*/ 37 w 82"/>
                <a:gd name="T23" fmla="*/ 32 h 114"/>
                <a:gd name="T24" fmla="*/ 43 w 82"/>
                <a:gd name="T25" fmla="*/ 20 h 114"/>
                <a:gd name="T26" fmla="*/ 42 w 82"/>
                <a:gd name="T27" fmla="*/ 6 h 114"/>
                <a:gd name="T28" fmla="*/ 41 w 82"/>
                <a:gd name="T29" fmla="*/ 3 h 114"/>
                <a:gd name="T30" fmla="*/ 29 w 82"/>
                <a:gd name="T31" fmla="*/ 2 h 114"/>
                <a:gd name="T32" fmla="*/ 27 w 82"/>
                <a:gd name="T33" fmla="*/ 22 h 114"/>
                <a:gd name="T34" fmla="*/ 23 w 82"/>
                <a:gd name="T35" fmla="*/ 21 h 114"/>
                <a:gd name="T36" fmla="*/ 25 w 82"/>
                <a:gd name="T37" fmla="*/ 32 h 114"/>
                <a:gd name="T38" fmla="*/ 27 w 82"/>
                <a:gd name="T39" fmla="*/ 39 h 114"/>
                <a:gd name="T40" fmla="*/ 36 w 82"/>
                <a:gd name="T41" fmla="*/ 42 h 114"/>
                <a:gd name="T42" fmla="*/ 43 w 82"/>
                <a:gd name="T43" fmla="*/ 44 h 114"/>
                <a:gd name="T44" fmla="*/ 28 w 82"/>
                <a:gd name="T45" fmla="*/ 46 h 114"/>
                <a:gd name="T46" fmla="*/ 36 w 82"/>
                <a:gd name="T47" fmla="*/ 55 h 114"/>
                <a:gd name="T48" fmla="*/ 28 w 82"/>
                <a:gd name="T49" fmla="*/ 46 h 114"/>
                <a:gd name="T50" fmla="*/ 41 w 82"/>
                <a:gd name="T51" fmla="*/ 71 h 114"/>
                <a:gd name="T52" fmla="*/ 46 w 82"/>
                <a:gd name="T53" fmla="*/ 68 h 114"/>
                <a:gd name="T54" fmla="*/ 47 w 82"/>
                <a:gd name="T55" fmla="*/ 75 h 114"/>
                <a:gd name="T56" fmla="*/ 48 w 82"/>
                <a:gd name="T57" fmla="*/ 84 h 114"/>
                <a:gd name="T58" fmla="*/ 57 w 82"/>
                <a:gd name="T59" fmla="*/ 71 h 114"/>
                <a:gd name="T60" fmla="*/ 54 w 82"/>
                <a:gd name="T61" fmla="*/ 69 h 114"/>
                <a:gd name="T62" fmla="*/ 41 w 82"/>
                <a:gd name="T63" fmla="*/ 59 h 114"/>
                <a:gd name="T64" fmla="*/ 41 w 82"/>
                <a:gd name="T65" fmla="*/ 71 h 114"/>
                <a:gd name="T66" fmla="*/ 12 w 82"/>
                <a:gd name="T67" fmla="*/ 75 h 114"/>
                <a:gd name="T68" fmla="*/ 1 w 82"/>
                <a:gd name="T69" fmla="*/ 89 h 114"/>
                <a:gd name="T70" fmla="*/ 17 w 82"/>
                <a:gd name="T71" fmla="*/ 75 h 114"/>
                <a:gd name="T72" fmla="*/ 19 w 82"/>
                <a:gd name="T73" fmla="*/ 66 h 114"/>
                <a:gd name="T74" fmla="*/ 12 w 82"/>
                <a:gd name="T75" fmla="*/ 75 h 114"/>
                <a:gd name="T76" fmla="*/ 56 w 82"/>
                <a:gd name="T77" fmla="*/ 80 h 114"/>
                <a:gd name="T78" fmla="*/ 63 w 82"/>
                <a:gd name="T79" fmla="*/ 76 h 114"/>
                <a:gd name="T80" fmla="*/ 56 w 82"/>
                <a:gd name="T81" fmla="*/ 80 h 114"/>
                <a:gd name="T82" fmla="*/ 79 w 82"/>
                <a:gd name="T83" fmla="*/ 100 h 114"/>
                <a:gd name="T84" fmla="*/ 77 w 82"/>
                <a:gd name="T85" fmla="*/ 81 h 114"/>
                <a:gd name="T86" fmla="*/ 71 w 82"/>
                <a:gd name="T87" fmla="*/ 80 h 114"/>
                <a:gd name="T88" fmla="*/ 66 w 82"/>
                <a:gd name="T89" fmla="*/ 85 h 114"/>
                <a:gd name="T90" fmla="*/ 61 w 82"/>
                <a:gd name="T91" fmla="*/ 89 h 114"/>
                <a:gd name="T92" fmla="*/ 54 w 82"/>
                <a:gd name="T93" fmla="*/ 87 h 114"/>
                <a:gd name="T94" fmla="*/ 44 w 82"/>
                <a:gd name="T95" fmla="*/ 93 h 114"/>
                <a:gd name="T96" fmla="*/ 41 w 82"/>
                <a:gd name="T97" fmla="*/ 101 h 114"/>
                <a:gd name="T98" fmla="*/ 48 w 82"/>
                <a:gd name="T99" fmla="*/ 97 h 114"/>
                <a:gd name="T100" fmla="*/ 54 w 82"/>
                <a:gd name="T101" fmla="*/ 95 h 114"/>
                <a:gd name="T102" fmla="*/ 61 w 82"/>
                <a:gd name="T103" fmla="*/ 110 h 114"/>
                <a:gd name="T104" fmla="*/ 70 w 82"/>
                <a:gd name="T105" fmla="*/ 114 h 114"/>
                <a:gd name="T106" fmla="*/ 70 w 82"/>
                <a:gd name="T107" fmla="*/ 103 h 114"/>
                <a:gd name="T108" fmla="*/ 79 w 82"/>
                <a:gd name="T109" fmla="*/ 10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2" h="114">
                  <a:moveTo>
                    <a:pt x="43" y="44"/>
                  </a:moveTo>
                  <a:cubicBezTo>
                    <a:pt x="48" y="43"/>
                    <a:pt x="55" y="49"/>
                    <a:pt x="54" y="52"/>
                  </a:cubicBezTo>
                  <a:cubicBezTo>
                    <a:pt x="53" y="54"/>
                    <a:pt x="54" y="61"/>
                    <a:pt x="56" y="59"/>
                  </a:cubicBezTo>
                  <a:cubicBezTo>
                    <a:pt x="58" y="57"/>
                    <a:pt x="62" y="60"/>
                    <a:pt x="60" y="63"/>
                  </a:cubicBezTo>
                  <a:cubicBezTo>
                    <a:pt x="57" y="66"/>
                    <a:pt x="63" y="69"/>
                    <a:pt x="64" y="73"/>
                  </a:cubicBezTo>
                  <a:cubicBezTo>
                    <a:pt x="65" y="77"/>
                    <a:pt x="67" y="74"/>
                    <a:pt x="67" y="71"/>
                  </a:cubicBezTo>
                  <a:cubicBezTo>
                    <a:pt x="66" y="68"/>
                    <a:pt x="67" y="68"/>
                    <a:pt x="70" y="66"/>
                  </a:cubicBezTo>
                  <a:cubicBezTo>
                    <a:pt x="74" y="64"/>
                    <a:pt x="70" y="60"/>
                    <a:pt x="68" y="56"/>
                  </a:cubicBezTo>
                  <a:cubicBezTo>
                    <a:pt x="66" y="52"/>
                    <a:pt x="59" y="53"/>
                    <a:pt x="59" y="49"/>
                  </a:cubicBezTo>
                  <a:cubicBezTo>
                    <a:pt x="59" y="45"/>
                    <a:pt x="53" y="44"/>
                    <a:pt x="53" y="42"/>
                  </a:cubicBezTo>
                  <a:cubicBezTo>
                    <a:pt x="53" y="39"/>
                    <a:pt x="45" y="37"/>
                    <a:pt x="41" y="40"/>
                  </a:cubicBezTo>
                  <a:cubicBezTo>
                    <a:pt x="37" y="42"/>
                    <a:pt x="40" y="35"/>
                    <a:pt x="37" y="32"/>
                  </a:cubicBezTo>
                  <a:cubicBezTo>
                    <a:pt x="34" y="29"/>
                    <a:pt x="39" y="24"/>
                    <a:pt x="43" y="20"/>
                  </a:cubicBezTo>
                  <a:cubicBezTo>
                    <a:pt x="46" y="16"/>
                    <a:pt x="42" y="9"/>
                    <a:pt x="42" y="6"/>
                  </a:cubicBezTo>
                  <a:cubicBezTo>
                    <a:pt x="43" y="3"/>
                    <a:pt x="42" y="2"/>
                    <a:pt x="41" y="3"/>
                  </a:cubicBezTo>
                  <a:cubicBezTo>
                    <a:pt x="39" y="4"/>
                    <a:pt x="32" y="0"/>
                    <a:pt x="29" y="2"/>
                  </a:cubicBezTo>
                  <a:cubicBezTo>
                    <a:pt x="25" y="4"/>
                    <a:pt x="28" y="21"/>
                    <a:pt x="27" y="22"/>
                  </a:cubicBezTo>
                  <a:cubicBezTo>
                    <a:pt x="25" y="23"/>
                    <a:pt x="23" y="19"/>
                    <a:pt x="23" y="21"/>
                  </a:cubicBezTo>
                  <a:cubicBezTo>
                    <a:pt x="22" y="23"/>
                    <a:pt x="23" y="32"/>
                    <a:pt x="25" y="32"/>
                  </a:cubicBezTo>
                  <a:cubicBezTo>
                    <a:pt x="27" y="32"/>
                    <a:pt x="29" y="35"/>
                    <a:pt x="27" y="39"/>
                  </a:cubicBezTo>
                  <a:cubicBezTo>
                    <a:pt x="26" y="43"/>
                    <a:pt x="31" y="43"/>
                    <a:pt x="36" y="42"/>
                  </a:cubicBezTo>
                  <a:cubicBezTo>
                    <a:pt x="40" y="40"/>
                    <a:pt x="39" y="45"/>
                    <a:pt x="43" y="44"/>
                  </a:cubicBezTo>
                  <a:close/>
                  <a:moveTo>
                    <a:pt x="28" y="46"/>
                  </a:moveTo>
                  <a:cubicBezTo>
                    <a:pt x="28" y="50"/>
                    <a:pt x="30" y="57"/>
                    <a:pt x="36" y="55"/>
                  </a:cubicBezTo>
                  <a:cubicBezTo>
                    <a:pt x="41" y="54"/>
                    <a:pt x="27" y="44"/>
                    <a:pt x="28" y="46"/>
                  </a:cubicBezTo>
                  <a:close/>
                  <a:moveTo>
                    <a:pt x="41" y="71"/>
                  </a:moveTo>
                  <a:cubicBezTo>
                    <a:pt x="43" y="70"/>
                    <a:pt x="46" y="71"/>
                    <a:pt x="46" y="68"/>
                  </a:cubicBezTo>
                  <a:cubicBezTo>
                    <a:pt x="46" y="66"/>
                    <a:pt x="49" y="73"/>
                    <a:pt x="47" y="75"/>
                  </a:cubicBezTo>
                  <a:cubicBezTo>
                    <a:pt x="44" y="77"/>
                    <a:pt x="44" y="83"/>
                    <a:pt x="48" y="84"/>
                  </a:cubicBezTo>
                  <a:cubicBezTo>
                    <a:pt x="51" y="85"/>
                    <a:pt x="58" y="73"/>
                    <a:pt x="57" y="71"/>
                  </a:cubicBezTo>
                  <a:cubicBezTo>
                    <a:pt x="56" y="68"/>
                    <a:pt x="53" y="72"/>
                    <a:pt x="54" y="69"/>
                  </a:cubicBezTo>
                  <a:cubicBezTo>
                    <a:pt x="54" y="66"/>
                    <a:pt x="45" y="58"/>
                    <a:pt x="41" y="59"/>
                  </a:cubicBezTo>
                  <a:cubicBezTo>
                    <a:pt x="37" y="60"/>
                    <a:pt x="39" y="71"/>
                    <a:pt x="41" y="71"/>
                  </a:cubicBezTo>
                  <a:close/>
                  <a:moveTo>
                    <a:pt x="12" y="75"/>
                  </a:moveTo>
                  <a:cubicBezTo>
                    <a:pt x="9" y="80"/>
                    <a:pt x="0" y="87"/>
                    <a:pt x="1" y="89"/>
                  </a:cubicBezTo>
                  <a:cubicBezTo>
                    <a:pt x="3" y="92"/>
                    <a:pt x="12" y="78"/>
                    <a:pt x="17" y="75"/>
                  </a:cubicBezTo>
                  <a:cubicBezTo>
                    <a:pt x="21" y="72"/>
                    <a:pt x="20" y="69"/>
                    <a:pt x="19" y="66"/>
                  </a:cubicBezTo>
                  <a:cubicBezTo>
                    <a:pt x="17" y="63"/>
                    <a:pt x="16" y="71"/>
                    <a:pt x="12" y="75"/>
                  </a:cubicBezTo>
                  <a:close/>
                  <a:moveTo>
                    <a:pt x="56" y="80"/>
                  </a:moveTo>
                  <a:cubicBezTo>
                    <a:pt x="57" y="83"/>
                    <a:pt x="65" y="79"/>
                    <a:pt x="63" y="76"/>
                  </a:cubicBezTo>
                  <a:cubicBezTo>
                    <a:pt x="61" y="74"/>
                    <a:pt x="56" y="78"/>
                    <a:pt x="56" y="80"/>
                  </a:cubicBezTo>
                  <a:close/>
                  <a:moveTo>
                    <a:pt x="79" y="100"/>
                  </a:moveTo>
                  <a:cubicBezTo>
                    <a:pt x="82" y="96"/>
                    <a:pt x="77" y="87"/>
                    <a:pt x="77" y="81"/>
                  </a:cubicBezTo>
                  <a:cubicBezTo>
                    <a:pt x="77" y="75"/>
                    <a:pt x="69" y="77"/>
                    <a:pt x="71" y="80"/>
                  </a:cubicBezTo>
                  <a:cubicBezTo>
                    <a:pt x="73" y="84"/>
                    <a:pt x="67" y="81"/>
                    <a:pt x="66" y="85"/>
                  </a:cubicBezTo>
                  <a:cubicBezTo>
                    <a:pt x="66" y="89"/>
                    <a:pt x="61" y="86"/>
                    <a:pt x="61" y="89"/>
                  </a:cubicBezTo>
                  <a:cubicBezTo>
                    <a:pt x="61" y="92"/>
                    <a:pt x="56" y="89"/>
                    <a:pt x="54" y="87"/>
                  </a:cubicBezTo>
                  <a:cubicBezTo>
                    <a:pt x="51" y="85"/>
                    <a:pt x="48" y="92"/>
                    <a:pt x="44" y="93"/>
                  </a:cubicBezTo>
                  <a:cubicBezTo>
                    <a:pt x="40" y="94"/>
                    <a:pt x="38" y="102"/>
                    <a:pt x="41" y="101"/>
                  </a:cubicBezTo>
                  <a:cubicBezTo>
                    <a:pt x="44" y="101"/>
                    <a:pt x="45" y="97"/>
                    <a:pt x="48" y="97"/>
                  </a:cubicBezTo>
                  <a:cubicBezTo>
                    <a:pt x="51" y="98"/>
                    <a:pt x="50" y="94"/>
                    <a:pt x="54" y="95"/>
                  </a:cubicBezTo>
                  <a:cubicBezTo>
                    <a:pt x="59" y="96"/>
                    <a:pt x="56" y="109"/>
                    <a:pt x="61" y="110"/>
                  </a:cubicBezTo>
                  <a:cubicBezTo>
                    <a:pt x="67" y="111"/>
                    <a:pt x="67" y="114"/>
                    <a:pt x="70" y="114"/>
                  </a:cubicBezTo>
                  <a:cubicBezTo>
                    <a:pt x="73" y="114"/>
                    <a:pt x="70" y="106"/>
                    <a:pt x="70" y="103"/>
                  </a:cubicBezTo>
                  <a:cubicBezTo>
                    <a:pt x="70" y="101"/>
                    <a:pt x="76" y="103"/>
                    <a:pt x="79" y="10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2" name="Freeform 149"/>
            <p:cNvSpPr>
              <a:spLocks noEditPoints="1"/>
            </p:cNvSpPr>
            <p:nvPr/>
          </p:nvSpPr>
          <p:spPr bwMode="auto">
            <a:xfrm>
              <a:off x="5713333" y="4419178"/>
              <a:ext cx="185587" cy="129412"/>
            </a:xfrm>
            <a:custGeom>
              <a:avLst/>
              <a:gdLst>
                <a:gd name="T0" fmla="*/ 76 w 106"/>
                <a:gd name="T1" fmla="*/ 63 h 68"/>
                <a:gd name="T2" fmla="*/ 70 w 106"/>
                <a:gd name="T3" fmla="*/ 57 h 68"/>
                <a:gd name="T4" fmla="*/ 62 w 106"/>
                <a:gd name="T5" fmla="*/ 53 h 68"/>
                <a:gd name="T6" fmla="*/ 56 w 106"/>
                <a:gd name="T7" fmla="*/ 42 h 68"/>
                <a:gd name="T8" fmla="*/ 54 w 106"/>
                <a:gd name="T9" fmla="*/ 35 h 68"/>
                <a:gd name="T10" fmla="*/ 56 w 106"/>
                <a:gd name="T11" fmla="*/ 29 h 68"/>
                <a:gd name="T12" fmla="*/ 39 w 106"/>
                <a:gd name="T13" fmla="*/ 20 h 68"/>
                <a:gd name="T14" fmla="*/ 6 w 106"/>
                <a:gd name="T15" fmla="*/ 2 h 68"/>
                <a:gd name="T16" fmla="*/ 0 w 106"/>
                <a:gd name="T17" fmla="*/ 0 h 68"/>
                <a:gd name="T18" fmla="*/ 0 w 106"/>
                <a:gd name="T19" fmla="*/ 53 h 68"/>
                <a:gd name="T20" fmla="*/ 9 w 106"/>
                <a:gd name="T21" fmla="*/ 56 h 68"/>
                <a:gd name="T22" fmla="*/ 19 w 106"/>
                <a:gd name="T23" fmla="*/ 50 h 68"/>
                <a:gd name="T24" fmla="*/ 24 w 106"/>
                <a:gd name="T25" fmla="*/ 44 h 68"/>
                <a:gd name="T26" fmla="*/ 41 w 106"/>
                <a:gd name="T27" fmla="*/ 48 h 68"/>
                <a:gd name="T28" fmla="*/ 60 w 106"/>
                <a:gd name="T29" fmla="*/ 65 h 68"/>
                <a:gd name="T30" fmla="*/ 77 w 106"/>
                <a:gd name="T31" fmla="*/ 68 h 68"/>
                <a:gd name="T32" fmla="*/ 76 w 106"/>
                <a:gd name="T33" fmla="*/ 63 h 68"/>
                <a:gd name="T34" fmla="*/ 90 w 106"/>
                <a:gd name="T35" fmla="*/ 18 h 68"/>
                <a:gd name="T36" fmla="*/ 80 w 106"/>
                <a:gd name="T37" fmla="*/ 24 h 68"/>
                <a:gd name="T38" fmla="*/ 62 w 106"/>
                <a:gd name="T39" fmla="*/ 25 h 68"/>
                <a:gd name="T40" fmla="*/ 76 w 106"/>
                <a:gd name="T41" fmla="*/ 31 h 68"/>
                <a:gd name="T42" fmla="*/ 93 w 106"/>
                <a:gd name="T43" fmla="*/ 22 h 68"/>
                <a:gd name="T44" fmla="*/ 96 w 106"/>
                <a:gd name="T45" fmla="*/ 15 h 68"/>
                <a:gd name="T46" fmla="*/ 90 w 106"/>
                <a:gd name="T47" fmla="*/ 18 h 68"/>
                <a:gd name="T48" fmla="*/ 99 w 106"/>
                <a:gd name="T49" fmla="*/ 9 h 68"/>
                <a:gd name="T50" fmla="*/ 96 w 106"/>
                <a:gd name="T51" fmla="*/ 9 h 68"/>
                <a:gd name="T52" fmla="*/ 102 w 106"/>
                <a:gd name="T53" fmla="*/ 17 h 68"/>
                <a:gd name="T54" fmla="*/ 99 w 106"/>
                <a:gd name="T55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6" h="68">
                  <a:moveTo>
                    <a:pt x="76" y="63"/>
                  </a:moveTo>
                  <a:cubicBezTo>
                    <a:pt x="75" y="62"/>
                    <a:pt x="70" y="59"/>
                    <a:pt x="70" y="57"/>
                  </a:cubicBezTo>
                  <a:cubicBezTo>
                    <a:pt x="71" y="55"/>
                    <a:pt x="65" y="55"/>
                    <a:pt x="62" y="53"/>
                  </a:cubicBezTo>
                  <a:cubicBezTo>
                    <a:pt x="58" y="51"/>
                    <a:pt x="60" y="43"/>
                    <a:pt x="56" y="42"/>
                  </a:cubicBezTo>
                  <a:cubicBezTo>
                    <a:pt x="52" y="40"/>
                    <a:pt x="49" y="34"/>
                    <a:pt x="54" y="35"/>
                  </a:cubicBezTo>
                  <a:cubicBezTo>
                    <a:pt x="58" y="35"/>
                    <a:pt x="59" y="32"/>
                    <a:pt x="56" y="29"/>
                  </a:cubicBezTo>
                  <a:cubicBezTo>
                    <a:pt x="52" y="26"/>
                    <a:pt x="39" y="25"/>
                    <a:pt x="39" y="20"/>
                  </a:cubicBezTo>
                  <a:cubicBezTo>
                    <a:pt x="38" y="15"/>
                    <a:pt x="16" y="4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" y="55"/>
                    <a:pt x="5" y="56"/>
                    <a:pt x="9" y="56"/>
                  </a:cubicBezTo>
                  <a:cubicBezTo>
                    <a:pt x="19" y="57"/>
                    <a:pt x="17" y="50"/>
                    <a:pt x="19" y="50"/>
                  </a:cubicBezTo>
                  <a:cubicBezTo>
                    <a:pt x="21" y="50"/>
                    <a:pt x="21" y="47"/>
                    <a:pt x="24" y="44"/>
                  </a:cubicBezTo>
                  <a:cubicBezTo>
                    <a:pt x="26" y="41"/>
                    <a:pt x="36" y="44"/>
                    <a:pt x="41" y="48"/>
                  </a:cubicBezTo>
                  <a:cubicBezTo>
                    <a:pt x="47" y="53"/>
                    <a:pt x="54" y="66"/>
                    <a:pt x="60" y="65"/>
                  </a:cubicBezTo>
                  <a:cubicBezTo>
                    <a:pt x="66" y="63"/>
                    <a:pt x="72" y="68"/>
                    <a:pt x="77" y="68"/>
                  </a:cubicBezTo>
                  <a:cubicBezTo>
                    <a:pt x="83" y="68"/>
                    <a:pt x="78" y="63"/>
                    <a:pt x="76" y="63"/>
                  </a:cubicBezTo>
                  <a:close/>
                  <a:moveTo>
                    <a:pt x="90" y="18"/>
                  </a:moveTo>
                  <a:cubicBezTo>
                    <a:pt x="90" y="20"/>
                    <a:pt x="86" y="22"/>
                    <a:pt x="80" y="24"/>
                  </a:cubicBezTo>
                  <a:cubicBezTo>
                    <a:pt x="74" y="27"/>
                    <a:pt x="63" y="21"/>
                    <a:pt x="62" y="25"/>
                  </a:cubicBezTo>
                  <a:cubicBezTo>
                    <a:pt x="62" y="27"/>
                    <a:pt x="69" y="31"/>
                    <a:pt x="76" y="31"/>
                  </a:cubicBezTo>
                  <a:cubicBezTo>
                    <a:pt x="83" y="31"/>
                    <a:pt x="93" y="24"/>
                    <a:pt x="93" y="22"/>
                  </a:cubicBezTo>
                  <a:cubicBezTo>
                    <a:pt x="93" y="20"/>
                    <a:pt x="98" y="17"/>
                    <a:pt x="96" y="15"/>
                  </a:cubicBezTo>
                  <a:cubicBezTo>
                    <a:pt x="94" y="13"/>
                    <a:pt x="90" y="16"/>
                    <a:pt x="90" y="18"/>
                  </a:cubicBezTo>
                  <a:close/>
                  <a:moveTo>
                    <a:pt x="99" y="9"/>
                  </a:moveTo>
                  <a:cubicBezTo>
                    <a:pt x="95" y="6"/>
                    <a:pt x="91" y="5"/>
                    <a:pt x="96" y="9"/>
                  </a:cubicBezTo>
                  <a:cubicBezTo>
                    <a:pt x="101" y="14"/>
                    <a:pt x="99" y="18"/>
                    <a:pt x="102" y="17"/>
                  </a:cubicBezTo>
                  <a:cubicBezTo>
                    <a:pt x="106" y="16"/>
                    <a:pt x="103" y="11"/>
                    <a:pt x="9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3" name="Freeform 150"/>
            <p:cNvSpPr>
              <a:spLocks/>
            </p:cNvSpPr>
            <p:nvPr/>
          </p:nvSpPr>
          <p:spPr bwMode="auto">
            <a:xfrm>
              <a:off x="4824240" y="4218001"/>
              <a:ext cx="31291" cy="65883"/>
            </a:xfrm>
            <a:custGeom>
              <a:avLst/>
              <a:gdLst>
                <a:gd name="T0" fmla="*/ 4 w 18"/>
                <a:gd name="T1" fmla="*/ 0 h 35"/>
                <a:gd name="T2" fmla="*/ 1 w 18"/>
                <a:gd name="T3" fmla="*/ 8 h 35"/>
                <a:gd name="T4" fmla="*/ 1 w 18"/>
                <a:gd name="T5" fmla="*/ 19 h 35"/>
                <a:gd name="T6" fmla="*/ 5 w 18"/>
                <a:gd name="T7" fmla="*/ 32 h 35"/>
                <a:gd name="T8" fmla="*/ 18 w 18"/>
                <a:gd name="T9" fmla="*/ 20 h 35"/>
                <a:gd name="T10" fmla="*/ 4 w 18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5">
                  <a:moveTo>
                    <a:pt x="4" y="0"/>
                  </a:moveTo>
                  <a:cubicBezTo>
                    <a:pt x="2" y="0"/>
                    <a:pt x="2" y="5"/>
                    <a:pt x="1" y="8"/>
                  </a:cubicBezTo>
                  <a:cubicBezTo>
                    <a:pt x="0" y="11"/>
                    <a:pt x="0" y="14"/>
                    <a:pt x="1" y="19"/>
                  </a:cubicBezTo>
                  <a:cubicBezTo>
                    <a:pt x="1" y="24"/>
                    <a:pt x="1" y="29"/>
                    <a:pt x="5" y="32"/>
                  </a:cubicBezTo>
                  <a:cubicBezTo>
                    <a:pt x="10" y="35"/>
                    <a:pt x="18" y="27"/>
                    <a:pt x="18" y="20"/>
                  </a:cubicBezTo>
                  <a:cubicBezTo>
                    <a:pt x="18" y="13"/>
                    <a:pt x="6" y="0"/>
                    <a:pt x="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4" name="Freeform 151"/>
            <p:cNvSpPr>
              <a:spLocks/>
            </p:cNvSpPr>
            <p:nvPr/>
          </p:nvSpPr>
          <p:spPr bwMode="auto">
            <a:xfrm>
              <a:off x="4277189" y="4560355"/>
              <a:ext cx="108979" cy="234119"/>
            </a:xfrm>
            <a:custGeom>
              <a:avLst/>
              <a:gdLst>
                <a:gd name="T0" fmla="*/ 53 w 62"/>
                <a:gd name="T1" fmla="*/ 4 h 123"/>
                <a:gd name="T2" fmla="*/ 50 w 62"/>
                <a:gd name="T3" fmla="*/ 6 h 123"/>
                <a:gd name="T4" fmla="*/ 48 w 62"/>
                <a:gd name="T5" fmla="*/ 12 h 123"/>
                <a:gd name="T6" fmla="*/ 43 w 62"/>
                <a:gd name="T7" fmla="*/ 16 h 123"/>
                <a:gd name="T8" fmla="*/ 39 w 62"/>
                <a:gd name="T9" fmla="*/ 20 h 123"/>
                <a:gd name="T10" fmla="*/ 39 w 62"/>
                <a:gd name="T11" fmla="*/ 24 h 123"/>
                <a:gd name="T12" fmla="*/ 33 w 62"/>
                <a:gd name="T13" fmla="*/ 29 h 123"/>
                <a:gd name="T14" fmla="*/ 21 w 62"/>
                <a:gd name="T15" fmla="*/ 35 h 123"/>
                <a:gd name="T16" fmla="*/ 10 w 62"/>
                <a:gd name="T17" fmla="*/ 37 h 123"/>
                <a:gd name="T18" fmla="*/ 7 w 62"/>
                <a:gd name="T19" fmla="*/ 49 h 123"/>
                <a:gd name="T20" fmla="*/ 8 w 62"/>
                <a:gd name="T21" fmla="*/ 64 h 123"/>
                <a:gd name="T22" fmla="*/ 6 w 62"/>
                <a:gd name="T23" fmla="*/ 81 h 123"/>
                <a:gd name="T24" fmla="*/ 2 w 62"/>
                <a:gd name="T25" fmla="*/ 101 h 123"/>
                <a:gd name="T26" fmla="*/ 8 w 62"/>
                <a:gd name="T27" fmla="*/ 117 h 123"/>
                <a:gd name="T28" fmla="*/ 23 w 62"/>
                <a:gd name="T29" fmla="*/ 121 h 123"/>
                <a:gd name="T30" fmla="*/ 32 w 62"/>
                <a:gd name="T31" fmla="*/ 117 h 123"/>
                <a:gd name="T32" fmla="*/ 44 w 62"/>
                <a:gd name="T33" fmla="*/ 82 h 123"/>
                <a:gd name="T34" fmla="*/ 53 w 62"/>
                <a:gd name="T35" fmla="*/ 49 h 123"/>
                <a:gd name="T36" fmla="*/ 55 w 62"/>
                <a:gd name="T37" fmla="*/ 40 h 123"/>
                <a:gd name="T38" fmla="*/ 57 w 62"/>
                <a:gd name="T39" fmla="*/ 35 h 123"/>
                <a:gd name="T40" fmla="*/ 62 w 62"/>
                <a:gd name="T41" fmla="*/ 34 h 123"/>
                <a:gd name="T42" fmla="*/ 59 w 62"/>
                <a:gd name="T43" fmla="*/ 18 h 123"/>
                <a:gd name="T44" fmla="*/ 53 w 62"/>
                <a:gd name="T45" fmla="*/ 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123">
                  <a:moveTo>
                    <a:pt x="53" y="4"/>
                  </a:moveTo>
                  <a:cubicBezTo>
                    <a:pt x="51" y="0"/>
                    <a:pt x="51" y="5"/>
                    <a:pt x="50" y="6"/>
                  </a:cubicBezTo>
                  <a:cubicBezTo>
                    <a:pt x="49" y="7"/>
                    <a:pt x="48" y="10"/>
                    <a:pt x="48" y="12"/>
                  </a:cubicBezTo>
                  <a:cubicBezTo>
                    <a:pt x="49" y="14"/>
                    <a:pt x="45" y="16"/>
                    <a:pt x="43" y="16"/>
                  </a:cubicBezTo>
                  <a:cubicBezTo>
                    <a:pt x="41" y="16"/>
                    <a:pt x="38" y="17"/>
                    <a:pt x="39" y="20"/>
                  </a:cubicBezTo>
                  <a:cubicBezTo>
                    <a:pt x="40" y="22"/>
                    <a:pt x="38" y="22"/>
                    <a:pt x="39" y="24"/>
                  </a:cubicBezTo>
                  <a:cubicBezTo>
                    <a:pt x="40" y="26"/>
                    <a:pt x="36" y="29"/>
                    <a:pt x="33" y="29"/>
                  </a:cubicBezTo>
                  <a:cubicBezTo>
                    <a:pt x="29" y="30"/>
                    <a:pt x="25" y="36"/>
                    <a:pt x="21" y="35"/>
                  </a:cubicBezTo>
                  <a:cubicBezTo>
                    <a:pt x="17" y="35"/>
                    <a:pt x="13" y="38"/>
                    <a:pt x="10" y="37"/>
                  </a:cubicBezTo>
                  <a:cubicBezTo>
                    <a:pt x="7" y="37"/>
                    <a:pt x="9" y="44"/>
                    <a:pt x="7" y="49"/>
                  </a:cubicBezTo>
                  <a:cubicBezTo>
                    <a:pt x="4" y="53"/>
                    <a:pt x="5" y="58"/>
                    <a:pt x="8" y="64"/>
                  </a:cubicBezTo>
                  <a:cubicBezTo>
                    <a:pt x="10" y="69"/>
                    <a:pt x="12" y="74"/>
                    <a:pt x="6" y="81"/>
                  </a:cubicBezTo>
                  <a:cubicBezTo>
                    <a:pt x="0" y="88"/>
                    <a:pt x="0" y="96"/>
                    <a:pt x="2" y="101"/>
                  </a:cubicBezTo>
                  <a:cubicBezTo>
                    <a:pt x="5" y="106"/>
                    <a:pt x="5" y="114"/>
                    <a:pt x="8" y="117"/>
                  </a:cubicBezTo>
                  <a:cubicBezTo>
                    <a:pt x="11" y="120"/>
                    <a:pt x="20" y="123"/>
                    <a:pt x="23" y="121"/>
                  </a:cubicBezTo>
                  <a:cubicBezTo>
                    <a:pt x="26" y="118"/>
                    <a:pt x="29" y="121"/>
                    <a:pt x="32" y="117"/>
                  </a:cubicBezTo>
                  <a:cubicBezTo>
                    <a:pt x="35" y="114"/>
                    <a:pt x="40" y="95"/>
                    <a:pt x="44" y="82"/>
                  </a:cubicBezTo>
                  <a:cubicBezTo>
                    <a:pt x="48" y="69"/>
                    <a:pt x="54" y="53"/>
                    <a:pt x="53" y="49"/>
                  </a:cubicBezTo>
                  <a:cubicBezTo>
                    <a:pt x="53" y="46"/>
                    <a:pt x="56" y="44"/>
                    <a:pt x="55" y="40"/>
                  </a:cubicBezTo>
                  <a:cubicBezTo>
                    <a:pt x="53" y="36"/>
                    <a:pt x="55" y="32"/>
                    <a:pt x="57" y="35"/>
                  </a:cubicBezTo>
                  <a:cubicBezTo>
                    <a:pt x="59" y="38"/>
                    <a:pt x="61" y="38"/>
                    <a:pt x="62" y="34"/>
                  </a:cubicBezTo>
                  <a:cubicBezTo>
                    <a:pt x="62" y="30"/>
                    <a:pt x="59" y="23"/>
                    <a:pt x="59" y="18"/>
                  </a:cubicBezTo>
                  <a:cubicBezTo>
                    <a:pt x="58" y="12"/>
                    <a:pt x="53" y="6"/>
                    <a:pt x="5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5" name="Freeform 152"/>
            <p:cNvSpPr>
              <a:spLocks noEditPoints="1"/>
            </p:cNvSpPr>
            <p:nvPr/>
          </p:nvSpPr>
          <p:spPr bwMode="auto">
            <a:xfrm>
              <a:off x="4271795" y="4061530"/>
              <a:ext cx="176955" cy="116471"/>
            </a:xfrm>
            <a:custGeom>
              <a:avLst/>
              <a:gdLst>
                <a:gd name="T0" fmla="*/ 72 w 101"/>
                <a:gd name="T1" fmla="*/ 2 h 61"/>
                <a:gd name="T2" fmla="*/ 55 w 101"/>
                <a:gd name="T3" fmla="*/ 3 h 61"/>
                <a:gd name="T4" fmla="*/ 42 w 101"/>
                <a:gd name="T5" fmla="*/ 14 h 61"/>
                <a:gd name="T6" fmla="*/ 36 w 101"/>
                <a:gd name="T7" fmla="*/ 16 h 61"/>
                <a:gd name="T8" fmla="*/ 24 w 101"/>
                <a:gd name="T9" fmla="*/ 14 h 61"/>
                <a:gd name="T10" fmla="*/ 14 w 101"/>
                <a:gd name="T11" fmla="*/ 14 h 61"/>
                <a:gd name="T12" fmla="*/ 8 w 101"/>
                <a:gd name="T13" fmla="*/ 13 h 61"/>
                <a:gd name="T14" fmla="*/ 4 w 101"/>
                <a:gd name="T15" fmla="*/ 16 h 61"/>
                <a:gd name="T16" fmla="*/ 4 w 101"/>
                <a:gd name="T17" fmla="*/ 20 h 61"/>
                <a:gd name="T18" fmla="*/ 1 w 101"/>
                <a:gd name="T19" fmla="*/ 22 h 61"/>
                <a:gd name="T20" fmla="*/ 1 w 101"/>
                <a:gd name="T21" fmla="*/ 28 h 61"/>
                <a:gd name="T22" fmla="*/ 4 w 101"/>
                <a:gd name="T23" fmla="*/ 41 h 61"/>
                <a:gd name="T24" fmla="*/ 7 w 101"/>
                <a:gd name="T25" fmla="*/ 53 h 61"/>
                <a:gd name="T26" fmla="*/ 22 w 101"/>
                <a:gd name="T27" fmla="*/ 52 h 61"/>
                <a:gd name="T28" fmla="*/ 33 w 101"/>
                <a:gd name="T29" fmla="*/ 48 h 61"/>
                <a:gd name="T30" fmla="*/ 42 w 101"/>
                <a:gd name="T31" fmla="*/ 44 h 61"/>
                <a:gd name="T32" fmla="*/ 50 w 101"/>
                <a:gd name="T33" fmla="*/ 42 h 61"/>
                <a:gd name="T34" fmla="*/ 57 w 101"/>
                <a:gd name="T35" fmla="*/ 38 h 61"/>
                <a:gd name="T36" fmla="*/ 75 w 101"/>
                <a:gd name="T37" fmla="*/ 32 h 61"/>
                <a:gd name="T38" fmla="*/ 83 w 101"/>
                <a:gd name="T39" fmla="*/ 24 h 61"/>
                <a:gd name="T40" fmla="*/ 90 w 101"/>
                <a:gd name="T41" fmla="*/ 21 h 61"/>
                <a:gd name="T42" fmla="*/ 80 w 101"/>
                <a:gd name="T43" fmla="*/ 0 h 61"/>
                <a:gd name="T44" fmla="*/ 72 w 101"/>
                <a:gd name="T45" fmla="*/ 2 h 61"/>
                <a:gd name="T46" fmla="*/ 92 w 101"/>
                <a:gd name="T47" fmla="*/ 58 h 61"/>
                <a:gd name="T48" fmla="*/ 101 w 101"/>
                <a:gd name="T49" fmla="*/ 56 h 61"/>
                <a:gd name="T50" fmla="*/ 92 w 101"/>
                <a:gd name="T51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1" h="61">
                  <a:moveTo>
                    <a:pt x="72" y="2"/>
                  </a:moveTo>
                  <a:cubicBezTo>
                    <a:pt x="67" y="3"/>
                    <a:pt x="56" y="2"/>
                    <a:pt x="55" y="3"/>
                  </a:cubicBezTo>
                  <a:cubicBezTo>
                    <a:pt x="54" y="4"/>
                    <a:pt x="43" y="11"/>
                    <a:pt x="42" y="14"/>
                  </a:cubicBezTo>
                  <a:cubicBezTo>
                    <a:pt x="41" y="18"/>
                    <a:pt x="38" y="18"/>
                    <a:pt x="36" y="16"/>
                  </a:cubicBezTo>
                  <a:cubicBezTo>
                    <a:pt x="34" y="15"/>
                    <a:pt x="25" y="15"/>
                    <a:pt x="24" y="14"/>
                  </a:cubicBezTo>
                  <a:cubicBezTo>
                    <a:pt x="24" y="14"/>
                    <a:pt x="17" y="13"/>
                    <a:pt x="14" y="14"/>
                  </a:cubicBezTo>
                  <a:cubicBezTo>
                    <a:pt x="11" y="14"/>
                    <a:pt x="9" y="12"/>
                    <a:pt x="8" y="13"/>
                  </a:cubicBezTo>
                  <a:cubicBezTo>
                    <a:pt x="6" y="13"/>
                    <a:pt x="5" y="15"/>
                    <a:pt x="4" y="16"/>
                  </a:cubicBezTo>
                  <a:cubicBezTo>
                    <a:pt x="3" y="17"/>
                    <a:pt x="5" y="19"/>
                    <a:pt x="4" y="20"/>
                  </a:cubicBezTo>
                  <a:cubicBezTo>
                    <a:pt x="4" y="21"/>
                    <a:pt x="3" y="21"/>
                    <a:pt x="1" y="22"/>
                  </a:cubicBezTo>
                  <a:cubicBezTo>
                    <a:pt x="1" y="24"/>
                    <a:pt x="2" y="26"/>
                    <a:pt x="1" y="28"/>
                  </a:cubicBezTo>
                  <a:cubicBezTo>
                    <a:pt x="0" y="30"/>
                    <a:pt x="1" y="37"/>
                    <a:pt x="4" y="41"/>
                  </a:cubicBezTo>
                  <a:cubicBezTo>
                    <a:pt x="6" y="45"/>
                    <a:pt x="5" y="52"/>
                    <a:pt x="7" y="53"/>
                  </a:cubicBezTo>
                  <a:cubicBezTo>
                    <a:pt x="8" y="55"/>
                    <a:pt x="18" y="54"/>
                    <a:pt x="22" y="52"/>
                  </a:cubicBezTo>
                  <a:cubicBezTo>
                    <a:pt x="26" y="49"/>
                    <a:pt x="29" y="48"/>
                    <a:pt x="33" y="48"/>
                  </a:cubicBezTo>
                  <a:cubicBezTo>
                    <a:pt x="36" y="48"/>
                    <a:pt x="41" y="45"/>
                    <a:pt x="42" y="44"/>
                  </a:cubicBezTo>
                  <a:cubicBezTo>
                    <a:pt x="43" y="42"/>
                    <a:pt x="48" y="42"/>
                    <a:pt x="50" y="42"/>
                  </a:cubicBezTo>
                  <a:cubicBezTo>
                    <a:pt x="52" y="43"/>
                    <a:pt x="55" y="40"/>
                    <a:pt x="57" y="38"/>
                  </a:cubicBezTo>
                  <a:cubicBezTo>
                    <a:pt x="59" y="36"/>
                    <a:pt x="67" y="35"/>
                    <a:pt x="75" y="32"/>
                  </a:cubicBezTo>
                  <a:cubicBezTo>
                    <a:pt x="83" y="30"/>
                    <a:pt x="81" y="26"/>
                    <a:pt x="83" y="24"/>
                  </a:cubicBezTo>
                  <a:cubicBezTo>
                    <a:pt x="84" y="22"/>
                    <a:pt x="87" y="22"/>
                    <a:pt x="90" y="21"/>
                  </a:cubicBezTo>
                  <a:cubicBezTo>
                    <a:pt x="86" y="13"/>
                    <a:pt x="82" y="4"/>
                    <a:pt x="80" y="0"/>
                  </a:cubicBezTo>
                  <a:cubicBezTo>
                    <a:pt x="76" y="1"/>
                    <a:pt x="73" y="2"/>
                    <a:pt x="72" y="2"/>
                  </a:cubicBezTo>
                  <a:close/>
                  <a:moveTo>
                    <a:pt x="92" y="58"/>
                  </a:moveTo>
                  <a:cubicBezTo>
                    <a:pt x="95" y="61"/>
                    <a:pt x="100" y="57"/>
                    <a:pt x="101" y="56"/>
                  </a:cubicBezTo>
                  <a:cubicBezTo>
                    <a:pt x="101" y="55"/>
                    <a:pt x="89" y="55"/>
                    <a:pt x="92" y="5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6" name="Freeform 153"/>
            <p:cNvSpPr>
              <a:spLocks/>
            </p:cNvSpPr>
            <p:nvPr/>
          </p:nvSpPr>
          <p:spPr bwMode="auto">
            <a:xfrm>
              <a:off x="4646206" y="5227415"/>
              <a:ext cx="37765" cy="27059"/>
            </a:xfrm>
            <a:custGeom>
              <a:avLst/>
              <a:gdLst>
                <a:gd name="T0" fmla="*/ 10 w 22"/>
                <a:gd name="T1" fmla="*/ 3 h 14"/>
                <a:gd name="T2" fmla="*/ 7 w 22"/>
                <a:gd name="T3" fmla="*/ 12 h 14"/>
                <a:gd name="T4" fmla="*/ 14 w 22"/>
                <a:gd name="T5" fmla="*/ 12 h 14"/>
                <a:gd name="T6" fmla="*/ 21 w 22"/>
                <a:gd name="T7" fmla="*/ 9 h 14"/>
                <a:gd name="T8" fmla="*/ 10 w 22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4">
                  <a:moveTo>
                    <a:pt x="10" y="3"/>
                  </a:moveTo>
                  <a:cubicBezTo>
                    <a:pt x="9" y="0"/>
                    <a:pt x="0" y="9"/>
                    <a:pt x="7" y="12"/>
                  </a:cubicBezTo>
                  <a:cubicBezTo>
                    <a:pt x="10" y="14"/>
                    <a:pt x="12" y="10"/>
                    <a:pt x="14" y="12"/>
                  </a:cubicBezTo>
                  <a:cubicBezTo>
                    <a:pt x="16" y="14"/>
                    <a:pt x="21" y="13"/>
                    <a:pt x="21" y="9"/>
                  </a:cubicBezTo>
                  <a:cubicBezTo>
                    <a:pt x="22" y="5"/>
                    <a:pt x="11" y="5"/>
                    <a:pt x="10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7" name="Freeform 154"/>
            <p:cNvSpPr>
              <a:spLocks noEditPoints="1"/>
            </p:cNvSpPr>
            <p:nvPr/>
          </p:nvSpPr>
          <p:spPr bwMode="auto">
            <a:xfrm>
              <a:off x="5916184" y="4461531"/>
              <a:ext cx="118690" cy="92942"/>
            </a:xfrm>
            <a:custGeom>
              <a:avLst/>
              <a:gdLst>
                <a:gd name="T0" fmla="*/ 0 w 68"/>
                <a:gd name="T1" fmla="*/ 2 h 49"/>
                <a:gd name="T2" fmla="*/ 11 w 68"/>
                <a:gd name="T3" fmla="*/ 14 h 49"/>
                <a:gd name="T4" fmla="*/ 0 w 68"/>
                <a:gd name="T5" fmla="*/ 2 h 49"/>
                <a:gd name="T6" fmla="*/ 16 w 68"/>
                <a:gd name="T7" fmla="*/ 13 h 49"/>
                <a:gd name="T8" fmla="*/ 23 w 68"/>
                <a:gd name="T9" fmla="*/ 18 h 49"/>
                <a:gd name="T10" fmla="*/ 16 w 68"/>
                <a:gd name="T11" fmla="*/ 13 h 49"/>
                <a:gd name="T12" fmla="*/ 44 w 68"/>
                <a:gd name="T13" fmla="*/ 28 h 49"/>
                <a:gd name="T14" fmla="*/ 32 w 68"/>
                <a:gd name="T15" fmla="*/ 21 h 49"/>
                <a:gd name="T16" fmla="*/ 44 w 68"/>
                <a:gd name="T17" fmla="*/ 28 h 49"/>
                <a:gd name="T18" fmla="*/ 43 w 68"/>
                <a:gd name="T19" fmla="*/ 36 h 49"/>
                <a:gd name="T20" fmla="*/ 51 w 68"/>
                <a:gd name="T21" fmla="*/ 40 h 49"/>
                <a:gd name="T22" fmla="*/ 43 w 68"/>
                <a:gd name="T23" fmla="*/ 36 h 49"/>
                <a:gd name="T24" fmla="*/ 58 w 68"/>
                <a:gd name="T25" fmla="*/ 44 h 49"/>
                <a:gd name="T26" fmla="*/ 66 w 68"/>
                <a:gd name="T27" fmla="*/ 48 h 49"/>
                <a:gd name="T28" fmla="*/ 58 w 68"/>
                <a:gd name="T29" fmla="*/ 44 h 49"/>
                <a:gd name="T30" fmla="*/ 52 w 68"/>
                <a:gd name="T31" fmla="*/ 27 h 49"/>
                <a:gd name="T32" fmla="*/ 58 w 68"/>
                <a:gd name="T33" fmla="*/ 39 h 49"/>
                <a:gd name="T34" fmla="*/ 52 w 68"/>
                <a:gd name="T35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49">
                  <a:moveTo>
                    <a:pt x="0" y="2"/>
                  </a:moveTo>
                  <a:cubicBezTo>
                    <a:pt x="0" y="4"/>
                    <a:pt x="8" y="16"/>
                    <a:pt x="11" y="14"/>
                  </a:cubicBezTo>
                  <a:cubicBezTo>
                    <a:pt x="16" y="11"/>
                    <a:pt x="1" y="0"/>
                    <a:pt x="0" y="2"/>
                  </a:cubicBezTo>
                  <a:close/>
                  <a:moveTo>
                    <a:pt x="16" y="13"/>
                  </a:moveTo>
                  <a:cubicBezTo>
                    <a:pt x="16" y="14"/>
                    <a:pt x="22" y="19"/>
                    <a:pt x="23" y="18"/>
                  </a:cubicBezTo>
                  <a:cubicBezTo>
                    <a:pt x="25" y="18"/>
                    <a:pt x="17" y="11"/>
                    <a:pt x="16" y="13"/>
                  </a:cubicBezTo>
                  <a:close/>
                  <a:moveTo>
                    <a:pt x="44" y="28"/>
                  </a:moveTo>
                  <a:cubicBezTo>
                    <a:pt x="46" y="26"/>
                    <a:pt x="33" y="19"/>
                    <a:pt x="32" y="21"/>
                  </a:cubicBezTo>
                  <a:cubicBezTo>
                    <a:pt x="32" y="23"/>
                    <a:pt x="42" y="29"/>
                    <a:pt x="44" y="28"/>
                  </a:cubicBezTo>
                  <a:close/>
                  <a:moveTo>
                    <a:pt x="43" y="36"/>
                  </a:moveTo>
                  <a:cubicBezTo>
                    <a:pt x="44" y="39"/>
                    <a:pt x="49" y="42"/>
                    <a:pt x="51" y="40"/>
                  </a:cubicBezTo>
                  <a:cubicBezTo>
                    <a:pt x="54" y="39"/>
                    <a:pt x="42" y="32"/>
                    <a:pt x="43" y="36"/>
                  </a:cubicBezTo>
                  <a:close/>
                  <a:moveTo>
                    <a:pt x="58" y="44"/>
                  </a:moveTo>
                  <a:cubicBezTo>
                    <a:pt x="58" y="45"/>
                    <a:pt x="63" y="49"/>
                    <a:pt x="66" y="48"/>
                  </a:cubicBezTo>
                  <a:cubicBezTo>
                    <a:pt x="68" y="46"/>
                    <a:pt x="57" y="42"/>
                    <a:pt x="58" y="44"/>
                  </a:cubicBezTo>
                  <a:close/>
                  <a:moveTo>
                    <a:pt x="52" y="27"/>
                  </a:moveTo>
                  <a:cubicBezTo>
                    <a:pt x="50" y="31"/>
                    <a:pt x="57" y="38"/>
                    <a:pt x="58" y="39"/>
                  </a:cubicBezTo>
                  <a:cubicBezTo>
                    <a:pt x="59" y="39"/>
                    <a:pt x="53" y="24"/>
                    <a:pt x="52" y="2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8" name="Freeform 155"/>
            <p:cNvSpPr>
              <a:spLocks noEditPoints="1"/>
            </p:cNvSpPr>
            <p:nvPr/>
          </p:nvSpPr>
          <p:spPr bwMode="auto">
            <a:xfrm>
              <a:off x="5916184" y="4461531"/>
              <a:ext cx="118690" cy="92942"/>
            </a:xfrm>
            <a:custGeom>
              <a:avLst/>
              <a:gdLst>
                <a:gd name="T0" fmla="*/ 0 w 68"/>
                <a:gd name="T1" fmla="*/ 2 h 49"/>
                <a:gd name="T2" fmla="*/ 11 w 68"/>
                <a:gd name="T3" fmla="*/ 14 h 49"/>
                <a:gd name="T4" fmla="*/ 0 w 68"/>
                <a:gd name="T5" fmla="*/ 2 h 49"/>
                <a:gd name="T6" fmla="*/ 16 w 68"/>
                <a:gd name="T7" fmla="*/ 13 h 49"/>
                <a:gd name="T8" fmla="*/ 23 w 68"/>
                <a:gd name="T9" fmla="*/ 18 h 49"/>
                <a:gd name="T10" fmla="*/ 16 w 68"/>
                <a:gd name="T11" fmla="*/ 13 h 49"/>
                <a:gd name="T12" fmla="*/ 44 w 68"/>
                <a:gd name="T13" fmla="*/ 28 h 49"/>
                <a:gd name="T14" fmla="*/ 32 w 68"/>
                <a:gd name="T15" fmla="*/ 21 h 49"/>
                <a:gd name="T16" fmla="*/ 44 w 68"/>
                <a:gd name="T17" fmla="*/ 28 h 49"/>
                <a:gd name="T18" fmla="*/ 43 w 68"/>
                <a:gd name="T19" fmla="*/ 36 h 49"/>
                <a:gd name="T20" fmla="*/ 51 w 68"/>
                <a:gd name="T21" fmla="*/ 40 h 49"/>
                <a:gd name="T22" fmla="*/ 43 w 68"/>
                <a:gd name="T23" fmla="*/ 36 h 49"/>
                <a:gd name="T24" fmla="*/ 58 w 68"/>
                <a:gd name="T25" fmla="*/ 44 h 49"/>
                <a:gd name="T26" fmla="*/ 66 w 68"/>
                <a:gd name="T27" fmla="*/ 48 h 49"/>
                <a:gd name="T28" fmla="*/ 58 w 68"/>
                <a:gd name="T29" fmla="*/ 44 h 49"/>
                <a:gd name="T30" fmla="*/ 52 w 68"/>
                <a:gd name="T31" fmla="*/ 27 h 49"/>
                <a:gd name="T32" fmla="*/ 58 w 68"/>
                <a:gd name="T33" fmla="*/ 39 h 49"/>
                <a:gd name="T34" fmla="*/ 52 w 68"/>
                <a:gd name="T35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49">
                  <a:moveTo>
                    <a:pt x="0" y="2"/>
                  </a:moveTo>
                  <a:cubicBezTo>
                    <a:pt x="0" y="4"/>
                    <a:pt x="8" y="16"/>
                    <a:pt x="11" y="14"/>
                  </a:cubicBezTo>
                  <a:cubicBezTo>
                    <a:pt x="16" y="11"/>
                    <a:pt x="1" y="0"/>
                    <a:pt x="0" y="2"/>
                  </a:cubicBezTo>
                  <a:close/>
                  <a:moveTo>
                    <a:pt x="16" y="13"/>
                  </a:moveTo>
                  <a:cubicBezTo>
                    <a:pt x="16" y="14"/>
                    <a:pt x="22" y="19"/>
                    <a:pt x="23" y="18"/>
                  </a:cubicBezTo>
                  <a:cubicBezTo>
                    <a:pt x="25" y="18"/>
                    <a:pt x="17" y="11"/>
                    <a:pt x="16" y="13"/>
                  </a:cubicBezTo>
                  <a:close/>
                  <a:moveTo>
                    <a:pt x="44" y="28"/>
                  </a:moveTo>
                  <a:cubicBezTo>
                    <a:pt x="46" y="26"/>
                    <a:pt x="33" y="19"/>
                    <a:pt x="32" y="21"/>
                  </a:cubicBezTo>
                  <a:cubicBezTo>
                    <a:pt x="32" y="23"/>
                    <a:pt x="42" y="29"/>
                    <a:pt x="44" y="28"/>
                  </a:cubicBezTo>
                  <a:close/>
                  <a:moveTo>
                    <a:pt x="43" y="36"/>
                  </a:moveTo>
                  <a:cubicBezTo>
                    <a:pt x="44" y="39"/>
                    <a:pt x="49" y="42"/>
                    <a:pt x="51" y="40"/>
                  </a:cubicBezTo>
                  <a:cubicBezTo>
                    <a:pt x="54" y="39"/>
                    <a:pt x="42" y="32"/>
                    <a:pt x="43" y="36"/>
                  </a:cubicBezTo>
                  <a:close/>
                  <a:moveTo>
                    <a:pt x="58" y="44"/>
                  </a:moveTo>
                  <a:cubicBezTo>
                    <a:pt x="58" y="45"/>
                    <a:pt x="63" y="49"/>
                    <a:pt x="66" y="48"/>
                  </a:cubicBezTo>
                  <a:cubicBezTo>
                    <a:pt x="68" y="46"/>
                    <a:pt x="57" y="42"/>
                    <a:pt x="58" y="44"/>
                  </a:cubicBezTo>
                  <a:close/>
                  <a:moveTo>
                    <a:pt x="52" y="27"/>
                  </a:moveTo>
                  <a:cubicBezTo>
                    <a:pt x="50" y="31"/>
                    <a:pt x="57" y="38"/>
                    <a:pt x="58" y="39"/>
                  </a:cubicBezTo>
                  <a:cubicBezTo>
                    <a:pt x="59" y="39"/>
                    <a:pt x="53" y="24"/>
                    <a:pt x="52" y="2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69" name="Freeform 156"/>
            <p:cNvSpPr>
              <a:spLocks noEditPoints="1"/>
            </p:cNvSpPr>
            <p:nvPr/>
          </p:nvSpPr>
          <p:spPr bwMode="auto">
            <a:xfrm>
              <a:off x="5295761" y="4546237"/>
              <a:ext cx="606396" cy="584708"/>
            </a:xfrm>
            <a:custGeom>
              <a:avLst/>
              <a:gdLst>
                <a:gd name="T0" fmla="*/ 342 w 347"/>
                <a:gd name="T1" fmla="*/ 134 h 307"/>
                <a:gd name="T2" fmla="*/ 328 w 347"/>
                <a:gd name="T3" fmla="*/ 120 h 307"/>
                <a:gd name="T4" fmla="*/ 317 w 347"/>
                <a:gd name="T5" fmla="*/ 104 h 307"/>
                <a:gd name="T6" fmla="*/ 307 w 347"/>
                <a:gd name="T7" fmla="*/ 93 h 307"/>
                <a:gd name="T8" fmla="*/ 283 w 347"/>
                <a:gd name="T9" fmla="*/ 69 h 307"/>
                <a:gd name="T10" fmla="*/ 275 w 347"/>
                <a:gd name="T11" fmla="*/ 40 h 307"/>
                <a:gd name="T12" fmla="*/ 260 w 347"/>
                <a:gd name="T13" fmla="*/ 25 h 307"/>
                <a:gd name="T14" fmla="*/ 246 w 347"/>
                <a:gd name="T15" fmla="*/ 7 h 307"/>
                <a:gd name="T16" fmla="*/ 242 w 347"/>
                <a:gd name="T17" fmla="*/ 38 h 307"/>
                <a:gd name="T18" fmla="*/ 222 w 347"/>
                <a:gd name="T19" fmla="*/ 57 h 307"/>
                <a:gd name="T20" fmla="*/ 198 w 347"/>
                <a:gd name="T21" fmla="*/ 44 h 307"/>
                <a:gd name="T22" fmla="*/ 194 w 347"/>
                <a:gd name="T23" fmla="*/ 26 h 307"/>
                <a:gd name="T24" fmla="*/ 200 w 347"/>
                <a:gd name="T25" fmla="*/ 13 h 307"/>
                <a:gd name="T26" fmla="*/ 188 w 347"/>
                <a:gd name="T27" fmla="*/ 14 h 307"/>
                <a:gd name="T28" fmla="*/ 167 w 347"/>
                <a:gd name="T29" fmla="*/ 10 h 307"/>
                <a:gd name="T30" fmla="*/ 145 w 347"/>
                <a:gd name="T31" fmla="*/ 24 h 307"/>
                <a:gd name="T32" fmla="*/ 138 w 347"/>
                <a:gd name="T33" fmla="*/ 38 h 307"/>
                <a:gd name="T34" fmla="*/ 125 w 347"/>
                <a:gd name="T35" fmla="*/ 33 h 307"/>
                <a:gd name="T36" fmla="*/ 111 w 347"/>
                <a:gd name="T37" fmla="*/ 34 h 307"/>
                <a:gd name="T38" fmla="*/ 99 w 347"/>
                <a:gd name="T39" fmla="*/ 41 h 307"/>
                <a:gd name="T40" fmla="*/ 92 w 347"/>
                <a:gd name="T41" fmla="*/ 55 h 307"/>
                <a:gd name="T42" fmla="*/ 80 w 347"/>
                <a:gd name="T43" fmla="*/ 56 h 307"/>
                <a:gd name="T44" fmla="*/ 52 w 347"/>
                <a:gd name="T45" fmla="*/ 82 h 307"/>
                <a:gd name="T46" fmla="*/ 26 w 347"/>
                <a:gd name="T47" fmla="*/ 91 h 307"/>
                <a:gd name="T48" fmla="*/ 10 w 347"/>
                <a:gd name="T49" fmla="*/ 97 h 307"/>
                <a:gd name="T50" fmla="*/ 5 w 347"/>
                <a:gd name="T51" fmla="*/ 127 h 307"/>
                <a:gd name="T52" fmla="*/ 7 w 347"/>
                <a:gd name="T53" fmla="*/ 139 h 307"/>
                <a:gd name="T54" fmla="*/ 17 w 347"/>
                <a:gd name="T55" fmla="*/ 170 h 307"/>
                <a:gd name="T56" fmla="*/ 17 w 347"/>
                <a:gd name="T57" fmla="*/ 207 h 307"/>
                <a:gd name="T58" fmla="*/ 42 w 347"/>
                <a:gd name="T59" fmla="*/ 220 h 307"/>
                <a:gd name="T60" fmla="*/ 78 w 347"/>
                <a:gd name="T61" fmla="*/ 209 h 307"/>
                <a:gd name="T62" fmla="*/ 118 w 347"/>
                <a:gd name="T63" fmla="*/ 194 h 307"/>
                <a:gd name="T64" fmla="*/ 164 w 347"/>
                <a:gd name="T65" fmla="*/ 192 h 307"/>
                <a:gd name="T66" fmla="*/ 180 w 347"/>
                <a:gd name="T67" fmla="*/ 200 h 307"/>
                <a:gd name="T68" fmla="*/ 196 w 347"/>
                <a:gd name="T69" fmla="*/ 214 h 307"/>
                <a:gd name="T70" fmla="*/ 208 w 347"/>
                <a:gd name="T71" fmla="*/ 213 h 307"/>
                <a:gd name="T72" fmla="*/ 215 w 347"/>
                <a:gd name="T73" fmla="*/ 216 h 307"/>
                <a:gd name="T74" fmla="*/ 227 w 347"/>
                <a:gd name="T75" fmla="*/ 237 h 307"/>
                <a:gd name="T76" fmla="*/ 258 w 347"/>
                <a:gd name="T77" fmla="*/ 257 h 307"/>
                <a:gd name="T78" fmla="*/ 273 w 347"/>
                <a:gd name="T79" fmla="*/ 255 h 307"/>
                <a:gd name="T80" fmla="*/ 284 w 347"/>
                <a:gd name="T81" fmla="*/ 260 h 307"/>
                <a:gd name="T82" fmla="*/ 313 w 347"/>
                <a:gd name="T83" fmla="*/ 247 h 307"/>
                <a:gd name="T84" fmla="*/ 331 w 347"/>
                <a:gd name="T85" fmla="*/ 199 h 307"/>
                <a:gd name="T86" fmla="*/ 343 w 347"/>
                <a:gd name="T87" fmla="*/ 170 h 307"/>
                <a:gd name="T88" fmla="*/ 157 w 347"/>
                <a:gd name="T89" fmla="*/ 8 h 307"/>
                <a:gd name="T90" fmla="*/ 199 w 347"/>
                <a:gd name="T91" fmla="*/ 229 h 307"/>
                <a:gd name="T92" fmla="*/ 283 w 347"/>
                <a:gd name="T93" fmla="*/ 281 h 307"/>
                <a:gd name="T94" fmla="*/ 284 w 347"/>
                <a:gd name="T95" fmla="*/ 307 h 307"/>
                <a:gd name="T96" fmla="*/ 296 w 347"/>
                <a:gd name="T97" fmla="*/ 300 h 307"/>
                <a:gd name="T98" fmla="*/ 283 w 347"/>
                <a:gd name="T99" fmla="*/ 28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7" h="307">
                  <a:moveTo>
                    <a:pt x="344" y="154"/>
                  </a:moveTo>
                  <a:cubicBezTo>
                    <a:pt x="346" y="153"/>
                    <a:pt x="343" y="147"/>
                    <a:pt x="342" y="148"/>
                  </a:cubicBezTo>
                  <a:cubicBezTo>
                    <a:pt x="341" y="149"/>
                    <a:pt x="341" y="139"/>
                    <a:pt x="342" y="134"/>
                  </a:cubicBezTo>
                  <a:cubicBezTo>
                    <a:pt x="343" y="130"/>
                    <a:pt x="342" y="130"/>
                    <a:pt x="340" y="133"/>
                  </a:cubicBezTo>
                  <a:cubicBezTo>
                    <a:pt x="337" y="135"/>
                    <a:pt x="335" y="128"/>
                    <a:pt x="334" y="126"/>
                  </a:cubicBezTo>
                  <a:cubicBezTo>
                    <a:pt x="334" y="124"/>
                    <a:pt x="331" y="119"/>
                    <a:pt x="328" y="120"/>
                  </a:cubicBezTo>
                  <a:cubicBezTo>
                    <a:pt x="324" y="120"/>
                    <a:pt x="326" y="115"/>
                    <a:pt x="323" y="116"/>
                  </a:cubicBezTo>
                  <a:cubicBezTo>
                    <a:pt x="320" y="116"/>
                    <a:pt x="320" y="111"/>
                    <a:pt x="320" y="107"/>
                  </a:cubicBezTo>
                  <a:cubicBezTo>
                    <a:pt x="321" y="102"/>
                    <a:pt x="318" y="106"/>
                    <a:pt x="317" y="104"/>
                  </a:cubicBezTo>
                  <a:cubicBezTo>
                    <a:pt x="316" y="102"/>
                    <a:pt x="314" y="104"/>
                    <a:pt x="312" y="105"/>
                  </a:cubicBezTo>
                  <a:cubicBezTo>
                    <a:pt x="310" y="105"/>
                    <a:pt x="310" y="101"/>
                    <a:pt x="310" y="99"/>
                  </a:cubicBezTo>
                  <a:cubicBezTo>
                    <a:pt x="311" y="97"/>
                    <a:pt x="310" y="95"/>
                    <a:pt x="307" y="93"/>
                  </a:cubicBezTo>
                  <a:cubicBezTo>
                    <a:pt x="304" y="91"/>
                    <a:pt x="304" y="89"/>
                    <a:pt x="304" y="86"/>
                  </a:cubicBezTo>
                  <a:cubicBezTo>
                    <a:pt x="304" y="84"/>
                    <a:pt x="288" y="76"/>
                    <a:pt x="285" y="75"/>
                  </a:cubicBezTo>
                  <a:cubicBezTo>
                    <a:pt x="281" y="74"/>
                    <a:pt x="284" y="71"/>
                    <a:pt x="283" y="69"/>
                  </a:cubicBezTo>
                  <a:cubicBezTo>
                    <a:pt x="281" y="68"/>
                    <a:pt x="281" y="63"/>
                    <a:pt x="281" y="59"/>
                  </a:cubicBezTo>
                  <a:cubicBezTo>
                    <a:pt x="281" y="55"/>
                    <a:pt x="275" y="54"/>
                    <a:pt x="276" y="50"/>
                  </a:cubicBezTo>
                  <a:cubicBezTo>
                    <a:pt x="276" y="47"/>
                    <a:pt x="274" y="44"/>
                    <a:pt x="275" y="40"/>
                  </a:cubicBezTo>
                  <a:cubicBezTo>
                    <a:pt x="275" y="36"/>
                    <a:pt x="269" y="35"/>
                    <a:pt x="269" y="33"/>
                  </a:cubicBezTo>
                  <a:cubicBezTo>
                    <a:pt x="269" y="31"/>
                    <a:pt x="266" y="33"/>
                    <a:pt x="262" y="33"/>
                  </a:cubicBezTo>
                  <a:cubicBezTo>
                    <a:pt x="259" y="34"/>
                    <a:pt x="259" y="29"/>
                    <a:pt x="260" y="25"/>
                  </a:cubicBezTo>
                  <a:cubicBezTo>
                    <a:pt x="260" y="21"/>
                    <a:pt x="258" y="14"/>
                    <a:pt x="256" y="12"/>
                  </a:cubicBezTo>
                  <a:cubicBezTo>
                    <a:pt x="253" y="9"/>
                    <a:pt x="253" y="2"/>
                    <a:pt x="252" y="1"/>
                  </a:cubicBezTo>
                  <a:cubicBezTo>
                    <a:pt x="250" y="0"/>
                    <a:pt x="246" y="5"/>
                    <a:pt x="246" y="7"/>
                  </a:cubicBezTo>
                  <a:cubicBezTo>
                    <a:pt x="247" y="10"/>
                    <a:pt x="246" y="13"/>
                    <a:pt x="244" y="14"/>
                  </a:cubicBezTo>
                  <a:cubicBezTo>
                    <a:pt x="243" y="16"/>
                    <a:pt x="245" y="21"/>
                    <a:pt x="243" y="23"/>
                  </a:cubicBezTo>
                  <a:cubicBezTo>
                    <a:pt x="241" y="26"/>
                    <a:pt x="243" y="34"/>
                    <a:pt x="242" y="38"/>
                  </a:cubicBezTo>
                  <a:cubicBezTo>
                    <a:pt x="242" y="43"/>
                    <a:pt x="242" y="48"/>
                    <a:pt x="240" y="51"/>
                  </a:cubicBezTo>
                  <a:cubicBezTo>
                    <a:pt x="238" y="54"/>
                    <a:pt x="237" y="60"/>
                    <a:pt x="233" y="61"/>
                  </a:cubicBezTo>
                  <a:cubicBezTo>
                    <a:pt x="228" y="63"/>
                    <a:pt x="222" y="59"/>
                    <a:pt x="222" y="57"/>
                  </a:cubicBezTo>
                  <a:cubicBezTo>
                    <a:pt x="223" y="54"/>
                    <a:pt x="218" y="53"/>
                    <a:pt x="215" y="53"/>
                  </a:cubicBezTo>
                  <a:cubicBezTo>
                    <a:pt x="212" y="54"/>
                    <a:pt x="211" y="50"/>
                    <a:pt x="207" y="47"/>
                  </a:cubicBezTo>
                  <a:cubicBezTo>
                    <a:pt x="203" y="44"/>
                    <a:pt x="199" y="48"/>
                    <a:pt x="198" y="44"/>
                  </a:cubicBezTo>
                  <a:cubicBezTo>
                    <a:pt x="197" y="40"/>
                    <a:pt x="196" y="40"/>
                    <a:pt x="193" y="37"/>
                  </a:cubicBezTo>
                  <a:cubicBezTo>
                    <a:pt x="190" y="35"/>
                    <a:pt x="191" y="35"/>
                    <a:pt x="193" y="33"/>
                  </a:cubicBezTo>
                  <a:cubicBezTo>
                    <a:pt x="196" y="31"/>
                    <a:pt x="196" y="29"/>
                    <a:pt x="194" y="26"/>
                  </a:cubicBezTo>
                  <a:cubicBezTo>
                    <a:pt x="193" y="24"/>
                    <a:pt x="196" y="24"/>
                    <a:pt x="199" y="22"/>
                  </a:cubicBezTo>
                  <a:cubicBezTo>
                    <a:pt x="203" y="20"/>
                    <a:pt x="199" y="18"/>
                    <a:pt x="202" y="17"/>
                  </a:cubicBezTo>
                  <a:cubicBezTo>
                    <a:pt x="205" y="16"/>
                    <a:pt x="203" y="13"/>
                    <a:pt x="200" y="13"/>
                  </a:cubicBezTo>
                  <a:cubicBezTo>
                    <a:pt x="197" y="12"/>
                    <a:pt x="198" y="16"/>
                    <a:pt x="197" y="16"/>
                  </a:cubicBezTo>
                  <a:cubicBezTo>
                    <a:pt x="196" y="16"/>
                    <a:pt x="195" y="11"/>
                    <a:pt x="194" y="12"/>
                  </a:cubicBezTo>
                  <a:cubicBezTo>
                    <a:pt x="193" y="12"/>
                    <a:pt x="190" y="17"/>
                    <a:pt x="188" y="14"/>
                  </a:cubicBezTo>
                  <a:cubicBezTo>
                    <a:pt x="186" y="12"/>
                    <a:pt x="175" y="10"/>
                    <a:pt x="171" y="9"/>
                  </a:cubicBezTo>
                  <a:cubicBezTo>
                    <a:pt x="167" y="9"/>
                    <a:pt x="166" y="3"/>
                    <a:pt x="163" y="4"/>
                  </a:cubicBezTo>
                  <a:cubicBezTo>
                    <a:pt x="161" y="5"/>
                    <a:pt x="164" y="7"/>
                    <a:pt x="167" y="10"/>
                  </a:cubicBezTo>
                  <a:cubicBezTo>
                    <a:pt x="169" y="13"/>
                    <a:pt x="157" y="15"/>
                    <a:pt x="154" y="14"/>
                  </a:cubicBezTo>
                  <a:cubicBezTo>
                    <a:pt x="150" y="13"/>
                    <a:pt x="154" y="16"/>
                    <a:pt x="151" y="16"/>
                  </a:cubicBezTo>
                  <a:cubicBezTo>
                    <a:pt x="148" y="16"/>
                    <a:pt x="148" y="21"/>
                    <a:pt x="145" y="24"/>
                  </a:cubicBezTo>
                  <a:cubicBezTo>
                    <a:pt x="143" y="26"/>
                    <a:pt x="145" y="28"/>
                    <a:pt x="142" y="30"/>
                  </a:cubicBezTo>
                  <a:cubicBezTo>
                    <a:pt x="139" y="32"/>
                    <a:pt x="139" y="34"/>
                    <a:pt x="142" y="37"/>
                  </a:cubicBezTo>
                  <a:cubicBezTo>
                    <a:pt x="146" y="41"/>
                    <a:pt x="141" y="41"/>
                    <a:pt x="138" y="38"/>
                  </a:cubicBezTo>
                  <a:cubicBezTo>
                    <a:pt x="135" y="35"/>
                    <a:pt x="132" y="35"/>
                    <a:pt x="133" y="38"/>
                  </a:cubicBezTo>
                  <a:cubicBezTo>
                    <a:pt x="133" y="42"/>
                    <a:pt x="129" y="40"/>
                    <a:pt x="130" y="37"/>
                  </a:cubicBezTo>
                  <a:cubicBezTo>
                    <a:pt x="130" y="33"/>
                    <a:pt x="126" y="35"/>
                    <a:pt x="125" y="33"/>
                  </a:cubicBezTo>
                  <a:cubicBezTo>
                    <a:pt x="124" y="31"/>
                    <a:pt x="120" y="27"/>
                    <a:pt x="118" y="27"/>
                  </a:cubicBezTo>
                  <a:cubicBezTo>
                    <a:pt x="116" y="28"/>
                    <a:pt x="116" y="30"/>
                    <a:pt x="113" y="30"/>
                  </a:cubicBezTo>
                  <a:cubicBezTo>
                    <a:pt x="111" y="30"/>
                    <a:pt x="110" y="31"/>
                    <a:pt x="111" y="34"/>
                  </a:cubicBezTo>
                  <a:cubicBezTo>
                    <a:pt x="111" y="37"/>
                    <a:pt x="107" y="34"/>
                    <a:pt x="104" y="34"/>
                  </a:cubicBezTo>
                  <a:cubicBezTo>
                    <a:pt x="101" y="35"/>
                    <a:pt x="104" y="38"/>
                    <a:pt x="103" y="38"/>
                  </a:cubicBezTo>
                  <a:cubicBezTo>
                    <a:pt x="101" y="38"/>
                    <a:pt x="101" y="41"/>
                    <a:pt x="99" y="41"/>
                  </a:cubicBezTo>
                  <a:cubicBezTo>
                    <a:pt x="96" y="41"/>
                    <a:pt x="97" y="46"/>
                    <a:pt x="97" y="49"/>
                  </a:cubicBezTo>
                  <a:cubicBezTo>
                    <a:pt x="97" y="52"/>
                    <a:pt x="93" y="48"/>
                    <a:pt x="91" y="48"/>
                  </a:cubicBezTo>
                  <a:cubicBezTo>
                    <a:pt x="88" y="49"/>
                    <a:pt x="91" y="52"/>
                    <a:pt x="92" y="55"/>
                  </a:cubicBezTo>
                  <a:cubicBezTo>
                    <a:pt x="93" y="58"/>
                    <a:pt x="91" y="58"/>
                    <a:pt x="89" y="59"/>
                  </a:cubicBezTo>
                  <a:cubicBezTo>
                    <a:pt x="88" y="60"/>
                    <a:pt x="86" y="56"/>
                    <a:pt x="86" y="53"/>
                  </a:cubicBezTo>
                  <a:cubicBezTo>
                    <a:pt x="86" y="50"/>
                    <a:pt x="83" y="53"/>
                    <a:pt x="80" y="56"/>
                  </a:cubicBezTo>
                  <a:cubicBezTo>
                    <a:pt x="76" y="60"/>
                    <a:pt x="81" y="65"/>
                    <a:pt x="79" y="66"/>
                  </a:cubicBezTo>
                  <a:cubicBezTo>
                    <a:pt x="78" y="67"/>
                    <a:pt x="71" y="73"/>
                    <a:pt x="67" y="78"/>
                  </a:cubicBezTo>
                  <a:cubicBezTo>
                    <a:pt x="63" y="83"/>
                    <a:pt x="55" y="80"/>
                    <a:pt x="52" y="82"/>
                  </a:cubicBezTo>
                  <a:cubicBezTo>
                    <a:pt x="50" y="84"/>
                    <a:pt x="47" y="83"/>
                    <a:pt x="44" y="85"/>
                  </a:cubicBezTo>
                  <a:cubicBezTo>
                    <a:pt x="42" y="87"/>
                    <a:pt x="37" y="91"/>
                    <a:pt x="36" y="88"/>
                  </a:cubicBezTo>
                  <a:cubicBezTo>
                    <a:pt x="36" y="86"/>
                    <a:pt x="29" y="88"/>
                    <a:pt x="26" y="91"/>
                  </a:cubicBezTo>
                  <a:cubicBezTo>
                    <a:pt x="23" y="94"/>
                    <a:pt x="19" y="96"/>
                    <a:pt x="16" y="96"/>
                  </a:cubicBezTo>
                  <a:cubicBezTo>
                    <a:pt x="12" y="97"/>
                    <a:pt x="12" y="102"/>
                    <a:pt x="11" y="103"/>
                  </a:cubicBezTo>
                  <a:cubicBezTo>
                    <a:pt x="10" y="104"/>
                    <a:pt x="10" y="99"/>
                    <a:pt x="10" y="97"/>
                  </a:cubicBezTo>
                  <a:cubicBezTo>
                    <a:pt x="10" y="96"/>
                    <a:pt x="7" y="100"/>
                    <a:pt x="6" y="104"/>
                  </a:cubicBezTo>
                  <a:cubicBezTo>
                    <a:pt x="5" y="107"/>
                    <a:pt x="9" y="109"/>
                    <a:pt x="6" y="113"/>
                  </a:cubicBezTo>
                  <a:cubicBezTo>
                    <a:pt x="3" y="117"/>
                    <a:pt x="1" y="121"/>
                    <a:pt x="5" y="127"/>
                  </a:cubicBezTo>
                  <a:cubicBezTo>
                    <a:pt x="9" y="132"/>
                    <a:pt x="11" y="135"/>
                    <a:pt x="10" y="138"/>
                  </a:cubicBezTo>
                  <a:cubicBezTo>
                    <a:pt x="8" y="140"/>
                    <a:pt x="5" y="133"/>
                    <a:pt x="5" y="133"/>
                  </a:cubicBezTo>
                  <a:cubicBezTo>
                    <a:pt x="4" y="134"/>
                    <a:pt x="8" y="138"/>
                    <a:pt x="7" y="139"/>
                  </a:cubicBezTo>
                  <a:cubicBezTo>
                    <a:pt x="6" y="141"/>
                    <a:pt x="2" y="133"/>
                    <a:pt x="1" y="135"/>
                  </a:cubicBezTo>
                  <a:cubicBezTo>
                    <a:pt x="0" y="137"/>
                    <a:pt x="9" y="149"/>
                    <a:pt x="10" y="154"/>
                  </a:cubicBezTo>
                  <a:cubicBezTo>
                    <a:pt x="10" y="159"/>
                    <a:pt x="17" y="163"/>
                    <a:pt x="17" y="170"/>
                  </a:cubicBezTo>
                  <a:cubicBezTo>
                    <a:pt x="16" y="177"/>
                    <a:pt x="23" y="187"/>
                    <a:pt x="24" y="189"/>
                  </a:cubicBezTo>
                  <a:cubicBezTo>
                    <a:pt x="25" y="191"/>
                    <a:pt x="22" y="195"/>
                    <a:pt x="22" y="200"/>
                  </a:cubicBezTo>
                  <a:cubicBezTo>
                    <a:pt x="23" y="205"/>
                    <a:pt x="21" y="207"/>
                    <a:pt x="17" y="207"/>
                  </a:cubicBezTo>
                  <a:cubicBezTo>
                    <a:pt x="14" y="207"/>
                    <a:pt x="16" y="212"/>
                    <a:pt x="20" y="213"/>
                  </a:cubicBezTo>
                  <a:cubicBezTo>
                    <a:pt x="23" y="213"/>
                    <a:pt x="22" y="216"/>
                    <a:pt x="26" y="218"/>
                  </a:cubicBezTo>
                  <a:cubicBezTo>
                    <a:pt x="30" y="221"/>
                    <a:pt x="39" y="220"/>
                    <a:pt x="42" y="220"/>
                  </a:cubicBezTo>
                  <a:cubicBezTo>
                    <a:pt x="45" y="220"/>
                    <a:pt x="46" y="215"/>
                    <a:pt x="51" y="215"/>
                  </a:cubicBezTo>
                  <a:cubicBezTo>
                    <a:pt x="55" y="215"/>
                    <a:pt x="55" y="213"/>
                    <a:pt x="57" y="211"/>
                  </a:cubicBezTo>
                  <a:cubicBezTo>
                    <a:pt x="59" y="208"/>
                    <a:pt x="68" y="209"/>
                    <a:pt x="78" y="209"/>
                  </a:cubicBezTo>
                  <a:cubicBezTo>
                    <a:pt x="88" y="210"/>
                    <a:pt x="92" y="207"/>
                    <a:pt x="94" y="203"/>
                  </a:cubicBezTo>
                  <a:cubicBezTo>
                    <a:pt x="95" y="199"/>
                    <a:pt x="102" y="199"/>
                    <a:pt x="105" y="197"/>
                  </a:cubicBezTo>
                  <a:cubicBezTo>
                    <a:pt x="108" y="194"/>
                    <a:pt x="110" y="194"/>
                    <a:pt x="118" y="194"/>
                  </a:cubicBezTo>
                  <a:cubicBezTo>
                    <a:pt x="125" y="195"/>
                    <a:pt x="132" y="191"/>
                    <a:pt x="136" y="189"/>
                  </a:cubicBezTo>
                  <a:cubicBezTo>
                    <a:pt x="141" y="187"/>
                    <a:pt x="150" y="188"/>
                    <a:pt x="154" y="186"/>
                  </a:cubicBezTo>
                  <a:cubicBezTo>
                    <a:pt x="159" y="185"/>
                    <a:pt x="159" y="192"/>
                    <a:pt x="164" y="192"/>
                  </a:cubicBezTo>
                  <a:cubicBezTo>
                    <a:pt x="169" y="191"/>
                    <a:pt x="172" y="193"/>
                    <a:pt x="174" y="193"/>
                  </a:cubicBezTo>
                  <a:cubicBezTo>
                    <a:pt x="177" y="193"/>
                    <a:pt x="177" y="195"/>
                    <a:pt x="179" y="195"/>
                  </a:cubicBezTo>
                  <a:cubicBezTo>
                    <a:pt x="182" y="196"/>
                    <a:pt x="181" y="198"/>
                    <a:pt x="180" y="200"/>
                  </a:cubicBezTo>
                  <a:cubicBezTo>
                    <a:pt x="178" y="203"/>
                    <a:pt x="184" y="203"/>
                    <a:pt x="187" y="208"/>
                  </a:cubicBezTo>
                  <a:cubicBezTo>
                    <a:pt x="191" y="212"/>
                    <a:pt x="187" y="213"/>
                    <a:pt x="189" y="217"/>
                  </a:cubicBezTo>
                  <a:cubicBezTo>
                    <a:pt x="191" y="221"/>
                    <a:pt x="192" y="220"/>
                    <a:pt x="196" y="214"/>
                  </a:cubicBezTo>
                  <a:cubicBezTo>
                    <a:pt x="200" y="209"/>
                    <a:pt x="204" y="213"/>
                    <a:pt x="205" y="208"/>
                  </a:cubicBezTo>
                  <a:cubicBezTo>
                    <a:pt x="205" y="204"/>
                    <a:pt x="209" y="198"/>
                    <a:pt x="212" y="201"/>
                  </a:cubicBezTo>
                  <a:cubicBezTo>
                    <a:pt x="214" y="203"/>
                    <a:pt x="210" y="204"/>
                    <a:pt x="208" y="213"/>
                  </a:cubicBezTo>
                  <a:cubicBezTo>
                    <a:pt x="206" y="221"/>
                    <a:pt x="203" y="217"/>
                    <a:pt x="203" y="219"/>
                  </a:cubicBezTo>
                  <a:cubicBezTo>
                    <a:pt x="202" y="222"/>
                    <a:pt x="211" y="223"/>
                    <a:pt x="211" y="218"/>
                  </a:cubicBezTo>
                  <a:cubicBezTo>
                    <a:pt x="211" y="214"/>
                    <a:pt x="212" y="212"/>
                    <a:pt x="215" y="216"/>
                  </a:cubicBezTo>
                  <a:cubicBezTo>
                    <a:pt x="219" y="220"/>
                    <a:pt x="213" y="223"/>
                    <a:pt x="214" y="225"/>
                  </a:cubicBezTo>
                  <a:cubicBezTo>
                    <a:pt x="215" y="227"/>
                    <a:pt x="219" y="225"/>
                    <a:pt x="220" y="225"/>
                  </a:cubicBezTo>
                  <a:cubicBezTo>
                    <a:pt x="224" y="225"/>
                    <a:pt x="228" y="233"/>
                    <a:pt x="227" y="237"/>
                  </a:cubicBezTo>
                  <a:cubicBezTo>
                    <a:pt x="227" y="240"/>
                    <a:pt x="226" y="244"/>
                    <a:pt x="232" y="247"/>
                  </a:cubicBezTo>
                  <a:cubicBezTo>
                    <a:pt x="238" y="251"/>
                    <a:pt x="236" y="251"/>
                    <a:pt x="241" y="251"/>
                  </a:cubicBezTo>
                  <a:cubicBezTo>
                    <a:pt x="245" y="251"/>
                    <a:pt x="255" y="255"/>
                    <a:pt x="258" y="257"/>
                  </a:cubicBezTo>
                  <a:cubicBezTo>
                    <a:pt x="260" y="259"/>
                    <a:pt x="267" y="255"/>
                    <a:pt x="268" y="251"/>
                  </a:cubicBezTo>
                  <a:cubicBezTo>
                    <a:pt x="269" y="246"/>
                    <a:pt x="274" y="251"/>
                    <a:pt x="272" y="252"/>
                  </a:cubicBezTo>
                  <a:cubicBezTo>
                    <a:pt x="269" y="254"/>
                    <a:pt x="273" y="257"/>
                    <a:pt x="273" y="255"/>
                  </a:cubicBezTo>
                  <a:cubicBezTo>
                    <a:pt x="273" y="252"/>
                    <a:pt x="275" y="250"/>
                    <a:pt x="275" y="253"/>
                  </a:cubicBezTo>
                  <a:cubicBezTo>
                    <a:pt x="276" y="256"/>
                    <a:pt x="280" y="256"/>
                    <a:pt x="281" y="258"/>
                  </a:cubicBezTo>
                  <a:cubicBezTo>
                    <a:pt x="282" y="260"/>
                    <a:pt x="284" y="262"/>
                    <a:pt x="284" y="260"/>
                  </a:cubicBezTo>
                  <a:cubicBezTo>
                    <a:pt x="284" y="258"/>
                    <a:pt x="285" y="257"/>
                    <a:pt x="288" y="256"/>
                  </a:cubicBezTo>
                  <a:cubicBezTo>
                    <a:pt x="291" y="254"/>
                    <a:pt x="292" y="252"/>
                    <a:pt x="296" y="250"/>
                  </a:cubicBezTo>
                  <a:cubicBezTo>
                    <a:pt x="299" y="247"/>
                    <a:pt x="312" y="247"/>
                    <a:pt x="313" y="247"/>
                  </a:cubicBezTo>
                  <a:cubicBezTo>
                    <a:pt x="314" y="247"/>
                    <a:pt x="315" y="235"/>
                    <a:pt x="316" y="230"/>
                  </a:cubicBezTo>
                  <a:cubicBezTo>
                    <a:pt x="317" y="224"/>
                    <a:pt x="322" y="223"/>
                    <a:pt x="322" y="217"/>
                  </a:cubicBezTo>
                  <a:cubicBezTo>
                    <a:pt x="323" y="211"/>
                    <a:pt x="330" y="199"/>
                    <a:pt x="331" y="199"/>
                  </a:cubicBezTo>
                  <a:cubicBezTo>
                    <a:pt x="333" y="198"/>
                    <a:pt x="336" y="196"/>
                    <a:pt x="336" y="193"/>
                  </a:cubicBezTo>
                  <a:cubicBezTo>
                    <a:pt x="337" y="189"/>
                    <a:pt x="341" y="185"/>
                    <a:pt x="341" y="181"/>
                  </a:cubicBezTo>
                  <a:cubicBezTo>
                    <a:pt x="341" y="177"/>
                    <a:pt x="343" y="172"/>
                    <a:pt x="343" y="170"/>
                  </a:cubicBezTo>
                  <a:cubicBezTo>
                    <a:pt x="343" y="169"/>
                    <a:pt x="341" y="165"/>
                    <a:pt x="344" y="162"/>
                  </a:cubicBezTo>
                  <a:cubicBezTo>
                    <a:pt x="347" y="159"/>
                    <a:pt x="343" y="155"/>
                    <a:pt x="344" y="154"/>
                  </a:cubicBezTo>
                  <a:close/>
                  <a:moveTo>
                    <a:pt x="157" y="8"/>
                  </a:moveTo>
                  <a:cubicBezTo>
                    <a:pt x="157" y="6"/>
                    <a:pt x="143" y="9"/>
                    <a:pt x="146" y="11"/>
                  </a:cubicBezTo>
                  <a:cubicBezTo>
                    <a:pt x="148" y="12"/>
                    <a:pt x="157" y="10"/>
                    <a:pt x="157" y="8"/>
                  </a:cubicBezTo>
                  <a:close/>
                  <a:moveTo>
                    <a:pt x="199" y="229"/>
                  </a:moveTo>
                  <a:cubicBezTo>
                    <a:pt x="201" y="231"/>
                    <a:pt x="208" y="231"/>
                    <a:pt x="209" y="228"/>
                  </a:cubicBezTo>
                  <a:cubicBezTo>
                    <a:pt x="210" y="225"/>
                    <a:pt x="197" y="228"/>
                    <a:pt x="199" y="229"/>
                  </a:cubicBezTo>
                  <a:close/>
                  <a:moveTo>
                    <a:pt x="283" y="281"/>
                  </a:moveTo>
                  <a:cubicBezTo>
                    <a:pt x="278" y="282"/>
                    <a:pt x="271" y="277"/>
                    <a:pt x="269" y="277"/>
                  </a:cubicBezTo>
                  <a:cubicBezTo>
                    <a:pt x="267" y="278"/>
                    <a:pt x="276" y="290"/>
                    <a:pt x="273" y="294"/>
                  </a:cubicBezTo>
                  <a:cubicBezTo>
                    <a:pt x="270" y="297"/>
                    <a:pt x="281" y="306"/>
                    <a:pt x="284" y="307"/>
                  </a:cubicBezTo>
                  <a:cubicBezTo>
                    <a:pt x="288" y="307"/>
                    <a:pt x="286" y="303"/>
                    <a:pt x="289" y="304"/>
                  </a:cubicBezTo>
                  <a:cubicBezTo>
                    <a:pt x="291" y="304"/>
                    <a:pt x="290" y="301"/>
                    <a:pt x="291" y="299"/>
                  </a:cubicBezTo>
                  <a:cubicBezTo>
                    <a:pt x="291" y="297"/>
                    <a:pt x="294" y="301"/>
                    <a:pt x="296" y="300"/>
                  </a:cubicBezTo>
                  <a:cubicBezTo>
                    <a:pt x="298" y="299"/>
                    <a:pt x="295" y="291"/>
                    <a:pt x="298" y="291"/>
                  </a:cubicBezTo>
                  <a:cubicBezTo>
                    <a:pt x="301" y="291"/>
                    <a:pt x="299" y="281"/>
                    <a:pt x="298" y="278"/>
                  </a:cubicBezTo>
                  <a:cubicBezTo>
                    <a:pt x="297" y="275"/>
                    <a:pt x="289" y="281"/>
                    <a:pt x="283" y="281"/>
                  </a:cubicBezTo>
                  <a:close/>
                </a:path>
              </a:pathLst>
            </a:custGeom>
            <a:solidFill>
              <a:schemeClr val="accent3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0" name="Freeform 157"/>
            <p:cNvSpPr>
              <a:spLocks noEditPoints="1"/>
            </p:cNvSpPr>
            <p:nvPr/>
          </p:nvSpPr>
          <p:spPr bwMode="auto">
            <a:xfrm>
              <a:off x="6087744" y="4963885"/>
              <a:ext cx="183429" cy="237648"/>
            </a:xfrm>
            <a:custGeom>
              <a:avLst/>
              <a:gdLst>
                <a:gd name="T0" fmla="*/ 65 w 105"/>
                <a:gd name="T1" fmla="*/ 60 h 125"/>
                <a:gd name="T2" fmla="*/ 58 w 105"/>
                <a:gd name="T3" fmla="*/ 63 h 125"/>
                <a:gd name="T4" fmla="*/ 50 w 105"/>
                <a:gd name="T5" fmla="*/ 59 h 125"/>
                <a:gd name="T6" fmla="*/ 46 w 105"/>
                <a:gd name="T7" fmla="*/ 66 h 125"/>
                <a:gd name="T8" fmla="*/ 39 w 105"/>
                <a:gd name="T9" fmla="*/ 78 h 125"/>
                <a:gd name="T10" fmla="*/ 16 w 105"/>
                <a:gd name="T11" fmla="*/ 94 h 125"/>
                <a:gd name="T12" fmla="*/ 5 w 105"/>
                <a:gd name="T13" fmla="*/ 104 h 125"/>
                <a:gd name="T14" fmla="*/ 3 w 105"/>
                <a:gd name="T15" fmla="*/ 113 h 125"/>
                <a:gd name="T16" fmla="*/ 11 w 105"/>
                <a:gd name="T17" fmla="*/ 116 h 125"/>
                <a:gd name="T18" fmla="*/ 17 w 105"/>
                <a:gd name="T19" fmla="*/ 119 h 125"/>
                <a:gd name="T20" fmla="*/ 32 w 105"/>
                <a:gd name="T21" fmla="*/ 115 h 125"/>
                <a:gd name="T22" fmla="*/ 38 w 105"/>
                <a:gd name="T23" fmla="*/ 105 h 125"/>
                <a:gd name="T24" fmla="*/ 42 w 105"/>
                <a:gd name="T25" fmla="*/ 96 h 125"/>
                <a:gd name="T26" fmla="*/ 51 w 105"/>
                <a:gd name="T27" fmla="*/ 91 h 125"/>
                <a:gd name="T28" fmla="*/ 54 w 105"/>
                <a:gd name="T29" fmla="*/ 86 h 125"/>
                <a:gd name="T30" fmla="*/ 60 w 105"/>
                <a:gd name="T31" fmla="*/ 78 h 125"/>
                <a:gd name="T32" fmla="*/ 66 w 105"/>
                <a:gd name="T33" fmla="*/ 67 h 125"/>
                <a:gd name="T34" fmla="*/ 65 w 105"/>
                <a:gd name="T35" fmla="*/ 60 h 125"/>
                <a:gd name="T36" fmla="*/ 11 w 105"/>
                <a:gd name="T37" fmla="*/ 125 h 125"/>
                <a:gd name="T38" fmla="*/ 14 w 105"/>
                <a:gd name="T39" fmla="*/ 121 h 125"/>
                <a:gd name="T40" fmla="*/ 11 w 105"/>
                <a:gd name="T41" fmla="*/ 125 h 125"/>
                <a:gd name="T42" fmla="*/ 96 w 105"/>
                <a:gd name="T43" fmla="*/ 30 h 125"/>
                <a:gd name="T44" fmla="*/ 87 w 105"/>
                <a:gd name="T45" fmla="*/ 30 h 125"/>
                <a:gd name="T46" fmla="*/ 82 w 105"/>
                <a:gd name="T47" fmla="*/ 25 h 125"/>
                <a:gd name="T48" fmla="*/ 79 w 105"/>
                <a:gd name="T49" fmla="*/ 18 h 125"/>
                <a:gd name="T50" fmla="*/ 78 w 105"/>
                <a:gd name="T51" fmla="*/ 23 h 125"/>
                <a:gd name="T52" fmla="*/ 75 w 105"/>
                <a:gd name="T53" fmla="*/ 21 h 125"/>
                <a:gd name="T54" fmla="*/ 72 w 105"/>
                <a:gd name="T55" fmla="*/ 15 h 125"/>
                <a:gd name="T56" fmla="*/ 69 w 105"/>
                <a:gd name="T57" fmla="*/ 7 h 125"/>
                <a:gd name="T58" fmla="*/ 58 w 105"/>
                <a:gd name="T59" fmla="*/ 0 h 125"/>
                <a:gd name="T60" fmla="*/ 61 w 105"/>
                <a:gd name="T61" fmla="*/ 9 h 125"/>
                <a:gd name="T62" fmla="*/ 67 w 105"/>
                <a:gd name="T63" fmla="*/ 15 h 125"/>
                <a:gd name="T64" fmla="*/ 72 w 105"/>
                <a:gd name="T65" fmla="*/ 21 h 125"/>
                <a:gd name="T66" fmla="*/ 70 w 105"/>
                <a:gd name="T67" fmla="*/ 34 h 125"/>
                <a:gd name="T68" fmla="*/ 64 w 105"/>
                <a:gd name="T69" fmla="*/ 42 h 125"/>
                <a:gd name="T70" fmla="*/ 75 w 105"/>
                <a:gd name="T71" fmla="*/ 52 h 125"/>
                <a:gd name="T72" fmla="*/ 72 w 105"/>
                <a:gd name="T73" fmla="*/ 65 h 125"/>
                <a:gd name="T74" fmla="*/ 80 w 105"/>
                <a:gd name="T75" fmla="*/ 66 h 125"/>
                <a:gd name="T76" fmla="*/ 89 w 105"/>
                <a:gd name="T77" fmla="*/ 53 h 125"/>
                <a:gd name="T78" fmla="*/ 92 w 105"/>
                <a:gd name="T79" fmla="*/ 44 h 125"/>
                <a:gd name="T80" fmla="*/ 98 w 105"/>
                <a:gd name="T81" fmla="*/ 43 h 125"/>
                <a:gd name="T82" fmla="*/ 101 w 105"/>
                <a:gd name="T83" fmla="*/ 37 h 125"/>
                <a:gd name="T84" fmla="*/ 104 w 105"/>
                <a:gd name="T85" fmla="*/ 30 h 125"/>
                <a:gd name="T86" fmla="*/ 96 w 105"/>
                <a:gd name="T87" fmla="*/ 3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5" h="125">
                  <a:moveTo>
                    <a:pt x="65" y="60"/>
                  </a:moveTo>
                  <a:cubicBezTo>
                    <a:pt x="63" y="59"/>
                    <a:pt x="61" y="61"/>
                    <a:pt x="58" y="63"/>
                  </a:cubicBezTo>
                  <a:cubicBezTo>
                    <a:pt x="56" y="64"/>
                    <a:pt x="54" y="56"/>
                    <a:pt x="50" y="59"/>
                  </a:cubicBezTo>
                  <a:cubicBezTo>
                    <a:pt x="47" y="62"/>
                    <a:pt x="50" y="63"/>
                    <a:pt x="46" y="66"/>
                  </a:cubicBezTo>
                  <a:cubicBezTo>
                    <a:pt x="42" y="70"/>
                    <a:pt x="44" y="71"/>
                    <a:pt x="39" y="78"/>
                  </a:cubicBezTo>
                  <a:cubicBezTo>
                    <a:pt x="34" y="85"/>
                    <a:pt x="18" y="90"/>
                    <a:pt x="16" y="94"/>
                  </a:cubicBezTo>
                  <a:cubicBezTo>
                    <a:pt x="13" y="97"/>
                    <a:pt x="5" y="101"/>
                    <a:pt x="5" y="104"/>
                  </a:cubicBezTo>
                  <a:cubicBezTo>
                    <a:pt x="5" y="107"/>
                    <a:pt x="0" y="109"/>
                    <a:pt x="3" y="113"/>
                  </a:cubicBezTo>
                  <a:cubicBezTo>
                    <a:pt x="5" y="116"/>
                    <a:pt x="8" y="114"/>
                    <a:pt x="11" y="116"/>
                  </a:cubicBezTo>
                  <a:cubicBezTo>
                    <a:pt x="13" y="119"/>
                    <a:pt x="16" y="116"/>
                    <a:pt x="17" y="119"/>
                  </a:cubicBezTo>
                  <a:cubicBezTo>
                    <a:pt x="18" y="121"/>
                    <a:pt x="26" y="121"/>
                    <a:pt x="32" y="115"/>
                  </a:cubicBezTo>
                  <a:cubicBezTo>
                    <a:pt x="38" y="109"/>
                    <a:pt x="35" y="107"/>
                    <a:pt x="38" y="105"/>
                  </a:cubicBezTo>
                  <a:cubicBezTo>
                    <a:pt x="40" y="104"/>
                    <a:pt x="41" y="99"/>
                    <a:pt x="42" y="96"/>
                  </a:cubicBezTo>
                  <a:cubicBezTo>
                    <a:pt x="44" y="94"/>
                    <a:pt x="45" y="91"/>
                    <a:pt x="51" y="91"/>
                  </a:cubicBezTo>
                  <a:cubicBezTo>
                    <a:pt x="58" y="91"/>
                    <a:pt x="55" y="89"/>
                    <a:pt x="54" y="86"/>
                  </a:cubicBezTo>
                  <a:cubicBezTo>
                    <a:pt x="54" y="83"/>
                    <a:pt x="60" y="82"/>
                    <a:pt x="60" y="78"/>
                  </a:cubicBezTo>
                  <a:cubicBezTo>
                    <a:pt x="60" y="74"/>
                    <a:pt x="68" y="71"/>
                    <a:pt x="66" y="67"/>
                  </a:cubicBezTo>
                  <a:cubicBezTo>
                    <a:pt x="65" y="64"/>
                    <a:pt x="68" y="62"/>
                    <a:pt x="65" y="60"/>
                  </a:cubicBezTo>
                  <a:close/>
                  <a:moveTo>
                    <a:pt x="11" y="125"/>
                  </a:moveTo>
                  <a:cubicBezTo>
                    <a:pt x="13" y="125"/>
                    <a:pt x="17" y="124"/>
                    <a:pt x="14" y="121"/>
                  </a:cubicBezTo>
                  <a:cubicBezTo>
                    <a:pt x="12" y="118"/>
                    <a:pt x="8" y="124"/>
                    <a:pt x="11" y="125"/>
                  </a:cubicBezTo>
                  <a:close/>
                  <a:moveTo>
                    <a:pt x="96" y="30"/>
                  </a:moveTo>
                  <a:cubicBezTo>
                    <a:pt x="94" y="33"/>
                    <a:pt x="91" y="30"/>
                    <a:pt x="87" y="30"/>
                  </a:cubicBezTo>
                  <a:cubicBezTo>
                    <a:pt x="84" y="30"/>
                    <a:pt x="82" y="27"/>
                    <a:pt x="82" y="25"/>
                  </a:cubicBezTo>
                  <a:cubicBezTo>
                    <a:pt x="82" y="22"/>
                    <a:pt x="82" y="18"/>
                    <a:pt x="79" y="18"/>
                  </a:cubicBezTo>
                  <a:cubicBezTo>
                    <a:pt x="76" y="18"/>
                    <a:pt x="80" y="21"/>
                    <a:pt x="78" y="23"/>
                  </a:cubicBezTo>
                  <a:cubicBezTo>
                    <a:pt x="77" y="24"/>
                    <a:pt x="77" y="21"/>
                    <a:pt x="75" y="21"/>
                  </a:cubicBezTo>
                  <a:cubicBezTo>
                    <a:pt x="74" y="21"/>
                    <a:pt x="72" y="19"/>
                    <a:pt x="72" y="15"/>
                  </a:cubicBezTo>
                  <a:cubicBezTo>
                    <a:pt x="72" y="11"/>
                    <a:pt x="69" y="12"/>
                    <a:pt x="69" y="7"/>
                  </a:cubicBezTo>
                  <a:cubicBezTo>
                    <a:pt x="69" y="3"/>
                    <a:pt x="62" y="0"/>
                    <a:pt x="58" y="0"/>
                  </a:cubicBezTo>
                  <a:cubicBezTo>
                    <a:pt x="55" y="0"/>
                    <a:pt x="59" y="7"/>
                    <a:pt x="61" y="9"/>
                  </a:cubicBezTo>
                  <a:cubicBezTo>
                    <a:pt x="63" y="11"/>
                    <a:pt x="67" y="13"/>
                    <a:pt x="67" y="15"/>
                  </a:cubicBezTo>
                  <a:cubicBezTo>
                    <a:pt x="67" y="16"/>
                    <a:pt x="70" y="21"/>
                    <a:pt x="72" y="21"/>
                  </a:cubicBezTo>
                  <a:cubicBezTo>
                    <a:pt x="74" y="22"/>
                    <a:pt x="70" y="29"/>
                    <a:pt x="70" y="34"/>
                  </a:cubicBezTo>
                  <a:cubicBezTo>
                    <a:pt x="70" y="39"/>
                    <a:pt x="66" y="38"/>
                    <a:pt x="64" y="42"/>
                  </a:cubicBezTo>
                  <a:cubicBezTo>
                    <a:pt x="61" y="45"/>
                    <a:pt x="71" y="48"/>
                    <a:pt x="75" y="52"/>
                  </a:cubicBezTo>
                  <a:cubicBezTo>
                    <a:pt x="79" y="55"/>
                    <a:pt x="71" y="63"/>
                    <a:pt x="72" y="65"/>
                  </a:cubicBezTo>
                  <a:cubicBezTo>
                    <a:pt x="73" y="66"/>
                    <a:pt x="76" y="67"/>
                    <a:pt x="80" y="66"/>
                  </a:cubicBezTo>
                  <a:cubicBezTo>
                    <a:pt x="84" y="65"/>
                    <a:pt x="86" y="56"/>
                    <a:pt x="89" y="53"/>
                  </a:cubicBezTo>
                  <a:cubicBezTo>
                    <a:pt x="92" y="51"/>
                    <a:pt x="90" y="46"/>
                    <a:pt x="92" y="44"/>
                  </a:cubicBezTo>
                  <a:cubicBezTo>
                    <a:pt x="93" y="42"/>
                    <a:pt x="95" y="43"/>
                    <a:pt x="98" y="43"/>
                  </a:cubicBezTo>
                  <a:cubicBezTo>
                    <a:pt x="100" y="43"/>
                    <a:pt x="98" y="37"/>
                    <a:pt x="101" y="37"/>
                  </a:cubicBezTo>
                  <a:cubicBezTo>
                    <a:pt x="104" y="37"/>
                    <a:pt x="102" y="34"/>
                    <a:pt x="104" y="30"/>
                  </a:cubicBezTo>
                  <a:cubicBezTo>
                    <a:pt x="105" y="26"/>
                    <a:pt x="97" y="28"/>
                    <a:pt x="96" y="3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1" name="Freeform 158"/>
            <p:cNvSpPr>
              <a:spLocks noEditPoints="1"/>
            </p:cNvSpPr>
            <p:nvPr/>
          </p:nvSpPr>
          <p:spPr bwMode="auto">
            <a:xfrm>
              <a:off x="6248515" y="4638002"/>
              <a:ext cx="39923" cy="40000"/>
            </a:xfrm>
            <a:custGeom>
              <a:avLst/>
              <a:gdLst>
                <a:gd name="T0" fmla="*/ 3 w 23"/>
                <a:gd name="T1" fmla="*/ 18 h 21"/>
                <a:gd name="T2" fmla="*/ 13 w 23"/>
                <a:gd name="T3" fmla="*/ 16 h 21"/>
                <a:gd name="T4" fmla="*/ 3 w 23"/>
                <a:gd name="T5" fmla="*/ 18 h 21"/>
                <a:gd name="T6" fmla="*/ 15 w 23"/>
                <a:gd name="T7" fmla="*/ 8 h 21"/>
                <a:gd name="T8" fmla="*/ 23 w 23"/>
                <a:gd name="T9" fmla="*/ 4 h 21"/>
                <a:gd name="T10" fmla="*/ 15 w 23"/>
                <a:gd name="T11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1">
                  <a:moveTo>
                    <a:pt x="3" y="18"/>
                  </a:moveTo>
                  <a:cubicBezTo>
                    <a:pt x="6" y="21"/>
                    <a:pt x="13" y="21"/>
                    <a:pt x="13" y="16"/>
                  </a:cubicBezTo>
                  <a:cubicBezTo>
                    <a:pt x="13" y="10"/>
                    <a:pt x="0" y="16"/>
                    <a:pt x="3" y="18"/>
                  </a:cubicBezTo>
                  <a:close/>
                  <a:moveTo>
                    <a:pt x="15" y="8"/>
                  </a:moveTo>
                  <a:cubicBezTo>
                    <a:pt x="17" y="9"/>
                    <a:pt x="23" y="7"/>
                    <a:pt x="23" y="4"/>
                  </a:cubicBezTo>
                  <a:cubicBezTo>
                    <a:pt x="23" y="0"/>
                    <a:pt x="12" y="7"/>
                    <a:pt x="15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2" name="Freeform 159"/>
            <p:cNvSpPr>
              <a:spLocks/>
            </p:cNvSpPr>
            <p:nvPr/>
          </p:nvSpPr>
          <p:spPr bwMode="auto">
            <a:xfrm>
              <a:off x="4422854" y="3636823"/>
              <a:ext cx="210405" cy="144707"/>
            </a:xfrm>
            <a:custGeom>
              <a:avLst/>
              <a:gdLst>
                <a:gd name="T0" fmla="*/ 120 w 121"/>
                <a:gd name="T1" fmla="*/ 48 h 76"/>
                <a:gd name="T2" fmla="*/ 113 w 121"/>
                <a:gd name="T3" fmla="*/ 45 h 76"/>
                <a:gd name="T4" fmla="*/ 104 w 121"/>
                <a:gd name="T5" fmla="*/ 40 h 76"/>
                <a:gd name="T6" fmla="*/ 94 w 121"/>
                <a:gd name="T7" fmla="*/ 34 h 76"/>
                <a:gd name="T8" fmla="*/ 86 w 121"/>
                <a:gd name="T9" fmla="*/ 28 h 76"/>
                <a:gd name="T10" fmla="*/ 82 w 121"/>
                <a:gd name="T11" fmla="*/ 21 h 76"/>
                <a:gd name="T12" fmla="*/ 79 w 121"/>
                <a:gd name="T13" fmla="*/ 15 h 76"/>
                <a:gd name="T14" fmla="*/ 66 w 121"/>
                <a:gd name="T15" fmla="*/ 14 h 76"/>
                <a:gd name="T16" fmla="*/ 63 w 121"/>
                <a:gd name="T17" fmla="*/ 5 h 76"/>
                <a:gd name="T18" fmla="*/ 57 w 121"/>
                <a:gd name="T19" fmla="*/ 3 h 76"/>
                <a:gd name="T20" fmla="*/ 51 w 121"/>
                <a:gd name="T21" fmla="*/ 1 h 76"/>
                <a:gd name="T22" fmla="*/ 47 w 121"/>
                <a:gd name="T23" fmla="*/ 3 h 76"/>
                <a:gd name="T24" fmla="*/ 44 w 121"/>
                <a:gd name="T25" fmla="*/ 6 h 76"/>
                <a:gd name="T26" fmla="*/ 38 w 121"/>
                <a:gd name="T27" fmla="*/ 10 h 76"/>
                <a:gd name="T28" fmla="*/ 35 w 121"/>
                <a:gd name="T29" fmla="*/ 14 h 76"/>
                <a:gd name="T30" fmla="*/ 29 w 121"/>
                <a:gd name="T31" fmla="*/ 13 h 76"/>
                <a:gd name="T32" fmla="*/ 23 w 121"/>
                <a:gd name="T33" fmla="*/ 12 h 76"/>
                <a:gd name="T34" fmla="*/ 13 w 121"/>
                <a:gd name="T35" fmla="*/ 4 h 76"/>
                <a:gd name="T36" fmla="*/ 4 w 121"/>
                <a:gd name="T37" fmla="*/ 8 h 76"/>
                <a:gd name="T38" fmla="*/ 8 w 121"/>
                <a:gd name="T39" fmla="*/ 7 h 76"/>
                <a:gd name="T40" fmla="*/ 15 w 121"/>
                <a:gd name="T41" fmla="*/ 14 h 76"/>
                <a:gd name="T42" fmla="*/ 19 w 121"/>
                <a:gd name="T43" fmla="*/ 19 h 76"/>
                <a:gd name="T44" fmla="*/ 10 w 121"/>
                <a:gd name="T45" fmla="*/ 21 h 76"/>
                <a:gd name="T46" fmla="*/ 3 w 121"/>
                <a:gd name="T47" fmla="*/ 21 h 76"/>
                <a:gd name="T48" fmla="*/ 4 w 121"/>
                <a:gd name="T49" fmla="*/ 28 h 76"/>
                <a:gd name="T50" fmla="*/ 5 w 121"/>
                <a:gd name="T51" fmla="*/ 33 h 76"/>
                <a:gd name="T52" fmla="*/ 10 w 121"/>
                <a:gd name="T53" fmla="*/ 35 h 76"/>
                <a:gd name="T54" fmla="*/ 11 w 121"/>
                <a:gd name="T55" fmla="*/ 42 h 76"/>
                <a:gd name="T56" fmla="*/ 11 w 121"/>
                <a:gd name="T57" fmla="*/ 53 h 76"/>
                <a:gd name="T58" fmla="*/ 18 w 121"/>
                <a:gd name="T59" fmla="*/ 52 h 76"/>
                <a:gd name="T60" fmla="*/ 26 w 121"/>
                <a:gd name="T61" fmla="*/ 47 h 76"/>
                <a:gd name="T62" fmla="*/ 32 w 121"/>
                <a:gd name="T63" fmla="*/ 46 h 76"/>
                <a:gd name="T64" fmla="*/ 41 w 121"/>
                <a:gd name="T65" fmla="*/ 46 h 76"/>
                <a:gd name="T66" fmla="*/ 48 w 121"/>
                <a:gd name="T67" fmla="*/ 49 h 76"/>
                <a:gd name="T68" fmla="*/ 52 w 121"/>
                <a:gd name="T69" fmla="*/ 51 h 76"/>
                <a:gd name="T70" fmla="*/ 59 w 121"/>
                <a:gd name="T71" fmla="*/ 53 h 76"/>
                <a:gd name="T72" fmla="*/ 63 w 121"/>
                <a:gd name="T73" fmla="*/ 56 h 76"/>
                <a:gd name="T74" fmla="*/ 68 w 121"/>
                <a:gd name="T75" fmla="*/ 61 h 76"/>
                <a:gd name="T76" fmla="*/ 74 w 121"/>
                <a:gd name="T77" fmla="*/ 62 h 76"/>
                <a:gd name="T78" fmla="*/ 76 w 121"/>
                <a:gd name="T79" fmla="*/ 72 h 76"/>
                <a:gd name="T80" fmla="*/ 78 w 121"/>
                <a:gd name="T81" fmla="*/ 72 h 76"/>
                <a:gd name="T82" fmla="*/ 84 w 121"/>
                <a:gd name="T83" fmla="*/ 74 h 76"/>
                <a:gd name="T84" fmla="*/ 91 w 121"/>
                <a:gd name="T85" fmla="*/ 71 h 76"/>
                <a:gd name="T86" fmla="*/ 103 w 121"/>
                <a:gd name="T87" fmla="*/ 64 h 76"/>
                <a:gd name="T88" fmla="*/ 108 w 121"/>
                <a:gd name="T89" fmla="*/ 56 h 76"/>
                <a:gd name="T90" fmla="*/ 115 w 121"/>
                <a:gd name="T91" fmla="*/ 52 h 76"/>
                <a:gd name="T92" fmla="*/ 121 w 121"/>
                <a:gd name="T93" fmla="*/ 53 h 76"/>
                <a:gd name="T94" fmla="*/ 120 w 121"/>
                <a:gd name="T95" fmla="*/ 4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1" h="76">
                  <a:moveTo>
                    <a:pt x="120" y="48"/>
                  </a:moveTo>
                  <a:cubicBezTo>
                    <a:pt x="120" y="48"/>
                    <a:pt x="115" y="45"/>
                    <a:pt x="113" y="45"/>
                  </a:cubicBezTo>
                  <a:cubicBezTo>
                    <a:pt x="111" y="46"/>
                    <a:pt x="107" y="41"/>
                    <a:pt x="104" y="40"/>
                  </a:cubicBezTo>
                  <a:cubicBezTo>
                    <a:pt x="100" y="38"/>
                    <a:pt x="96" y="36"/>
                    <a:pt x="94" y="34"/>
                  </a:cubicBezTo>
                  <a:cubicBezTo>
                    <a:pt x="93" y="32"/>
                    <a:pt x="87" y="29"/>
                    <a:pt x="86" y="28"/>
                  </a:cubicBezTo>
                  <a:cubicBezTo>
                    <a:pt x="85" y="26"/>
                    <a:pt x="84" y="23"/>
                    <a:pt x="82" y="21"/>
                  </a:cubicBezTo>
                  <a:cubicBezTo>
                    <a:pt x="80" y="18"/>
                    <a:pt x="80" y="15"/>
                    <a:pt x="79" y="15"/>
                  </a:cubicBezTo>
                  <a:cubicBezTo>
                    <a:pt x="77" y="15"/>
                    <a:pt x="66" y="15"/>
                    <a:pt x="66" y="14"/>
                  </a:cubicBezTo>
                  <a:cubicBezTo>
                    <a:pt x="66" y="12"/>
                    <a:pt x="65" y="5"/>
                    <a:pt x="63" y="5"/>
                  </a:cubicBezTo>
                  <a:cubicBezTo>
                    <a:pt x="61" y="4"/>
                    <a:pt x="58" y="4"/>
                    <a:pt x="57" y="3"/>
                  </a:cubicBezTo>
                  <a:cubicBezTo>
                    <a:pt x="55" y="1"/>
                    <a:pt x="51" y="0"/>
                    <a:pt x="51" y="1"/>
                  </a:cubicBezTo>
                  <a:cubicBezTo>
                    <a:pt x="50" y="2"/>
                    <a:pt x="48" y="3"/>
                    <a:pt x="47" y="3"/>
                  </a:cubicBezTo>
                  <a:cubicBezTo>
                    <a:pt x="46" y="3"/>
                    <a:pt x="47" y="6"/>
                    <a:pt x="44" y="6"/>
                  </a:cubicBezTo>
                  <a:cubicBezTo>
                    <a:pt x="42" y="6"/>
                    <a:pt x="38" y="9"/>
                    <a:pt x="38" y="10"/>
                  </a:cubicBezTo>
                  <a:cubicBezTo>
                    <a:pt x="38" y="12"/>
                    <a:pt x="38" y="15"/>
                    <a:pt x="35" y="14"/>
                  </a:cubicBezTo>
                  <a:cubicBezTo>
                    <a:pt x="34" y="14"/>
                    <a:pt x="31" y="14"/>
                    <a:pt x="29" y="13"/>
                  </a:cubicBezTo>
                  <a:cubicBezTo>
                    <a:pt x="29" y="13"/>
                    <a:pt x="26" y="15"/>
                    <a:pt x="23" y="12"/>
                  </a:cubicBezTo>
                  <a:cubicBezTo>
                    <a:pt x="20" y="8"/>
                    <a:pt x="16" y="4"/>
                    <a:pt x="13" y="4"/>
                  </a:cubicBezTo>
                  <a:cubicBezTo>
                    <a:pt x="11" y="4"/>
                    <a:pt x="3" y="4"/>
                    <a:pt x="4" y="8"/>
                  </a:cubicBezTo>
                  <a:cubicBezTo>
                    <a:pt x="5" y="7"/>
                    <a:pt x="6" y="7"/>
                    <a:pt x="8" y="7"/>
                  </a:cubicBezTo>
                  <a:cubicBezTo>
                    <a:pt x="14" y="7"/>
                    <a:pt x="12" y="14"/>
                    <a:pt x="15" y="14"/>
                  </a:cubicBezTo>
                  <a:cubicBezTo>
                    <a:pt x="18" y="15"/>
                    <a:pt x="22" y="20"/>
                    <a:pt x="19" y="19"/>
                  </a:cubicBezTo>
                  <a:cubicBezTo>
                    <a:pt x="16" y="19"/>
                    <a:pt x="13" y="22"/>
                    <a:pt x="10" y="21"/>
                  </a:cubicBezTo>
                  <a:cubicBezTo>
                    <a:pt x="7" y="20"/>
                    <a:pt x="4" y="18"/>
                    <a:pt x="3" y="21"/>
                  </a:cubicBezTo>
                  <a:cubicBezTo>
                    <a:pt x="2" y="25"/>
                    <a:pt x="0" y="28"/>
                    <a:pt x="4" y="28"/>
                  </a:cubicBezTo>
                  <a:cubicBezTo>
                    <a:pt x="8" y="28"/>
                    <a:pt x="8" y="31"/>
                    <a:pt x="5" y="33"/>
                  </a:cubicBezTo>
                  <a:cubicBezTo>
                    <a:pt x="2" y="36"/>
                    <a:pt x="9" y="33"/>
                    <a:pt x="10" y="35"/>
                  </a:cubicBezTo>
                  <a:cubicBezTo>
                    <a:pt x="10" y="38"/>
                    <a:pt x="12" y="38"/>
                    <a:pt x="11" y="42"/>
                  </a:cubicBezTo>
                  <a:cubicBezTo>
                    <a:pt x="11" y="45"/>
                    <a:pt x="11" y="50"/>
                    <a:pt x="11" y="53"/>
                  </a:cubicBezTo>
                  <a:cubicBezTo>
                    <a:pt x="14" y="53"/>
                    <a:pt x="18" y="53"/>
                    <a:pt x="18" y="52"/>
                  </a:cubicBezTo>
                  <a:cubicBezTo>
                    <a:pt x="20" y="50"/>
                    <a:pt x="24" y="47"/>
                    <a:pt x="26" y="47"/>
                  </a:cubicBezTo>
                  <a:cubicBezTo>
                    <a:pt x="28" y="47"/>
                    <a:pt x="31" y="48"/>
                    <a:pt x="32" y="46"/>
                  </a:cubicBezTo>
                  <a:cubicBezTo>
                    <a:pt x="33" y="44"/>
                    <a:pt x="40" y="45"/>
                    <a:pt x="41" y="46"/>
                  </a:cubicBezTo>
                  <a:cubicBezTo>
                    <a:pt x="43" y="48"/>
                    <a:pt x="47" y="49"/>
                    <a:pt x="48" y="49"/>
                  </a:cubicBezTo>
                  <a:cubicBezTo>
                    <a:pt x="49" y="49"/>
                    <a:pt x="49" y="51"/>
                    <a:pt x="52" y="51"/>
                  </a:cubicBezTo>
                  <a:cubicBezTo>
                    <a:pt x="54" y="51"/>
                    <a:pt x="59" y="52"/>
                    <a:pt x="59" y="53"/>
                  </a:cubicBezTo>
                  <a:cubicBezTo>
                    <a:pt x="59" y="55"/>
                    <a:pt x="61" y="56"/>
                    <a:pt x="63" y="56"/>
                  </a:cubicBezTo>
                  <a:cubicBezTo>
                    <a:pt x="65" y="56"/>
                    <a:pt x="66" y="61"/>
                    <a:pt x="68" y="61"/>
                  </a:cubicBezTo>
                  <a:cubicBezTo>
                    <a:pt x="70" y="61"/>
                    <a:pt x="74" y="61"/>
                    <a:pt x="74" y="62"/>
                  </a:cubicBezTo>
                  <a:cubicBezTo>
                    <a:pt x="74" y="63"/>
                    <a:pt x="75" y="69"/>
                    <a:pt x="76" y="72"/>
                  </a:cubicBezTo>
                  <a:cubicBezTo>
                    <a:pt x="77" y="72"/>
                    <a:pt x="77" y="72"/>
                    <a:pt x="78" y="72"/>
                  </a:cubicBezTo>
                  <a:cubicBezTo>
                    <a:pt x="79" y="73"/>
                    <a:pt x="83" y="71"/>
                    <a:pt x="84" y="74"/>
                  </a:cubicBezTo>
                  <a:cubicBezTo>
                    <a:pt x="84" y="76"/>
                    <a:pt x="91" y="75"/>
                    <a:pt x="91" y="71"/>
                  </a:cubicBezTo>
                  <a:cubicBezTo>
                    <a:pt x="91" y="67"/>
                    <a:pt x="102" y="67"/>
                    <a:pt x="103" y="64"/>
                  </a:cubicBezTo>
                  <a:cubicBezTo>
                    <a:pt x="104" y="61"/>
                    <a:pt x="105" y="55"/>
                    <a:pt x="108" y="56"/>
                  </a:cubicBezTo>
                  <a:cubicBezTo>
                    <a:pt x="111" y="57"/>
                    <a:pt x="112" y="52"/>
                    <a:pt x="115" y="52"/>
                  </a:cubicBezTo>
                  <a:cubicBezTo>
                    <a:pt x="117" y="52"/>
                    <a:pt x="118" y="54"/>
                    <a:pt x="121" y="53"/>
                  </a:cubicBezTo>
                  <a:lnTo>
                    <a:pt x="120" y="48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3" name="Freeform 160"/>
            <p:cNvSpPr>
              <a:spLocks/>
            </p:cNvSpPr>
            <p:nvPr/>
          </p:nvSpPr>
          <p:spPr bwMode="auto">
            <a:xfrm>
              <a:off x="4294453" y="3690941"/>
              <a:ext cx="292408" cy="265883"/>
            </a:xfrm>
            <a:custGeom>
              <a:avLst/>
              <a:gdLst>
                <a:gd name="T0" fmla="*/ 162 w 167"/>
                <a:gd name="T1" fmla="*/ 121 h 140"/>
                <a:gd name="T2" fmla="*/ 158 w 167"/>
                <a:gd name="T3" fmla="*/ 112 h 140"/>
                <a:gd name="T4" fmla="*/ 149 w 167"/>
                <a:gd name="T5" fmla="*/ 104 h 140"/>
                <a:gd name="T6" fmla="*/ 144 w 167"/>
                <a:gd name="T7" fmla="*/ 97 h 140"/>
                <a:gd name="T8" fmla="*/ 152 w 167"/>
                <a:gd name="T9" fmla="*/ 85 h 140"/>
                <a:gd name="T10" fmla="*/ 144 w 167"/>
                <a:gd name="T11" fmla="*/ 81 h 140"/>
                <a:gd name="T12" fmla="*/ 143 w 167"/>
                <a:gd name="T13" fmla="*/ 71 h 140"/>
                <a:gd name="T14" fmla="*/ 143 w 167"/>
                <a:gd name="T15" fmla="*/ 62 h 140"/>
                <a:gd name="T16" fmla="*/ 144 w 167"/>
                <a:gd name="T17" fmla="*/ 55 h 140"/>
                <a:gd name="T18" fmla="*/ 147 w 167"/>
                <a:gd name="T19" fmla="*/ 48 h 140"/>
                <a:gd name="T20" fmla="*/ 149 w 167"/>
                <a:gd name="T21" fmla="*/ 44 h 140"/>
                <a:gd name="T22" fmla="*/ 147 w 167"/>
                <a:gd name="T23" fmla="*/ 34 h 140"/>
                <a:gd name="T24" fmla="*/ 141 w 167"/>
                <a:gd name="T25" fmla="*/ 33 h 140"/>
                <a:gd name="T26" fmla="*/ 136 w 167"/>
                <a:gd name="T27" fmla="*/ 28 h 140"/>
                <a:gd name="T28" fmla="*/ 132 w 167"/>
                <a:gd name="T29" fmla="*/ 25 h 140"/>
                <a:gd name="T30" fmla="*/ 125 w 167"/>
                <a:gd name="T31" fmla="*/ 23 h 140"/>
                <a:gd name="T32" fmla="*/ 121 w 167"/>
                <a:gd name="T33" fmla="*/ 21 h 140"/>
                <a:gd name="T34" fmla="*/ 114 w 167"/>
                <a:gd name="T35" fmla="*/ 18 h 140"/>
                <a:gd name="T36" fmla="*/ 105 w 167"/>
                <a:gd name="T37" fmla="*/ 18 h 140"/>
                <a:gd name="T38" fmla="*/ 99 w 167"/>
                <a:gd name="T39" fmla="*/ 19 h 140"/>
                <a:gd name="T40" fmla="*/ 91 w 167"/>
                <a:gd name="T41" fmla="*/ 24 h 140"/>
                <a:gd name="T42" fmla="*/ 84 w 167"/>
                <a:gd name="T43" fmla="*/ 25 h 140"/>
                <a:gd name="T44" fmla="*/ 84 w 167"/>
                <a:gd name="T45" fmla="*/ 30 h 140"/>
                <a:gd name="T46" fmla="*/ 66 w 167"/>
                <a:gd name="T47" fmla="*/ 34 h 140"/>
                <a:gd name="T48" fmla="*/ 51 w 167"/>
                <a:gd name="T49" fmla="*/ 25 h 140"/>
                <a:gd name="T50" fmla="*/ 40 w 167"/>
                <a:gd name="T51" fmla="*/ 15 h 140"/>
                <a:gd name="T52" fmla="*/ 34 w 167"/>
                <a:gd name="T53" fmla="*/ 10 h 140"/>
                <a:gd name="T54" fmla="*/ 33 w 167"/>
                <a:gd name="T55" fmla="*/ 3 h 140"/>
                <a:gd name="T56" fmla="*/ 16 w 167"/>
                <a:gd name="T57" fmla="*/ 10 h 140"/>
                <a:gd name="T58" fmla="*/ 10 w 167"/>
                <a:gd name="T59" fmla="*/ 7 h 140"/>
                <a:gd name="T60" fmla="*/ 5 w 167"/>
                <a:gd name="T61" fmla="*/ 0 h 140"/>
                <a:gd name="T62" fmla="*/ 2 w 167"/>
                <a:gd name="T63" fmla="*/ 5 h 140"/>
                <a:gd name="T64" fmla="*/ 2 w 167"/>
                <a:gd name="T65" fmla="*/ 12 h 140"/>
                <a:gd name="T66" fmla="*/ 2 w 167"/>
                <a:gd name="T67" fmla="*/ 21 h 140"/>
                <a:gd name="T68" fmla="*/ 6 w 167"/>
                <a:gd name="T69" fmla="*/ 27 h 140"/>
                <a:gd name="T70" fmla="*/ 9 w 167"/>
                <a:gd name="T71" fmla="*/ 34 h 140"/>
                <a:gd name="T72" fmla="*/ 14 w 167"/>
                <a:gd name="T73" fmla="*/ 39 h 140"/>
                <a:gd name="T74" fmla="*/ 17 w 167"/>
                <a:gd name="T75" fmla="*/ 42 h 140"/>
                <a:gd name="T76" fmla="*/ 16 w 167"/>
                <a:gd name="T77" fmla="*/ 47 h 140"/>
                <a:gd name="T78" fmla="*/ 13 w 167"/>
                <a:gd name="T79" fmla="*/ 53 h 140"/>
                <a:gd name="T80" fmla="*/ 14 w 167"/>
                <a:gd name="T81" fmla="*/ 61 h 140"/>
                <a:gd name="T82" fmla="*/ 18 w 167"/>
                <a:gd name="T83" fmla="*/ 66 h 140"/>
                <a:gd name="T84" fmla="*/ 27 w 167"/>
                <a:gd name="T85" fmla="*/ 72 h 140"/>
                <a:gd name="T86" fmla="*/ 31 w 167"/>
                <a:gd name="T87" fmla="*/ 77 h 140"/>
                <a:gd name="T88" fmla="*/ 31 w 167"/>
                <a:gd name="T89" fmla="*/ 83 h 140"/>
                <a:gd name="T90" fmla="*/ 34 w 167"/>
                <a:gd name="T91" fmla="*/ 88 h 140"/>
                <a:gd name="T92" fmla="*/ 38 w 167"/>
                <a:gd name="T93" fmla="*/ 95 h 140"/>
                <a:gd name="T94" fmla="*/ 40 w 167"/>
                <a:gd name="T95" fmla="*/ 95 h 140"/>
                <a:gd name="T96" fmla="*/ 44 w 167"/>
                <a:gd name="T97" fmla="*/ 94 h 140"/>
                <a:gd name="T98" fmla="*/ 50 w 167"/>
                <a:gd name="T99" fmla="*/ 93 h 140"/>
                <a:gd name="T100" fmla="*/ 59 w 167"/>
                <a:gd name="T101" fmla="*/ 107 h 140"/>
                <a:gd name="T102" fmla="*/ 64 w 167"/>
                <a:gd name="T103" fmla="*/ 114 h 140"/>
                <a:gd name="T104" fmla="*/ 74 w 167"/>
                <a:gd name="T105" fmla="*/ 119 h 140"/>
                <a:gd name="T106" fmla="*/ 93 w 167"/>
                <a:gd name="T107" fmla="*/ 127 h 140"/>
                <a:gd name="T108" fmla="*/ 107 w 167"/>
                <a:gd name="T109" fmla="*/ 123 h 140"/>
                <a:gd name="T110" fmla="*/ 113 w 167"/>
                <a:gd name="T111" fmla="*/ 134 h 140"/>
                <a:gd name="T112" fmla="*/ 142 w 167"/>
                <a:gd name="T113" fmla="*/ 140 h 140"/>
                <a:gd name="T114" fmla="*/ 151 w 167"/>
                <a:gd name="T115" fmla="*/ 140 h 140"/>
                <a:gd name="T116" fmla="*/ 151 w 167"/>
                <a:gd name="T117" fmla="*/ 138 h 140"/>
                <a:gd name="T118" fmla="*/ 156 w 167"/>
                <a:gd name="T119" fmla="*/ 130 h 140"/>
                <a:gd name="T120" fmla="*/ 164 w 167"/>
                <a:gd name="T121" fmla="*/ 127 h 140"/>
                <a:gd name="T122" fmla="*/ 162 w 167"/>
                <a:gd name="T123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7" h="140">
                  <a:moveTo>
                    <a:pt x="162" y="121"/>
                  </a:moveTo>
                  <a:cubicBezTo>
                    <a:pt x="160" y="120"/>
                    <a:pt x="162" y="113"/>
                    <a:pt x="158" y="112"/>
                  </a:cubicBezTo>
                  <a:cubicBezTo>
                    <a:pt x="154" y="110"/>
                    <a:pt x="150" y="107"/>
                    <a:pt x="149" y="104"/>
                  </a:cubicBezTo>
                  <a:cubicBezTo>
                    <a:pt x="148" y="102"/>
                    <a:pt x="143" y="99"/>
                    <a:pt x="144" y="97"/>
                  </a:cubicBezTo>
                  <a:cubicBezTo>
                    <a:pt x="144" y="95"/>
                    <a:pt x="154" y="89"/>
                    <a:pt x="152" y="85"/>
                  </a:cubicBezTo>
                  <a:cubicBezTo>
                    <a:pt x="151" y="81"/>
                    <a:pt x="145" y="82"/>
                    <a:pt x="144" y="81"/>
                  </a:cubicBezTo>
                  <a:cubicBezTo>
                    <a:pt x="143" y="79"/>
                    <a:pt x="144" y="75"/>
                    <a:pt x="143" y="71"/>
                  </a:cubicBezTo>
                  <a:cubicBezTo>
                    <a:pt x="141" y="67"/>
                    <a:pt x="144" y="64"/>
                    <a:pt x="143" y="62"/>
                  </a:cubicBezTo>
                  <a:cubicBezTo>
                    <a:pt x="141" y="60"/>
                    <a:pt x="143" y="56"/>
                    <a:pt x="144" y="55"/>
                  </a:cubicBezTo>
                  <a:cubicBezTo>
                    <a:pt x="144" y="53"/>
                    <a:pt x="147" y="51"/>
                    <a:pt x="147" y="48"/>
                  </a:cubicBezTo>
                  <a:cubicBezTo>
                    <a:pt x="147" y="46"/>
                    <a:pt x="148" y="45"/>
                    <a:pt x="149" y="44"/>
                  </a:cubicBezTo>
                  <a:cubicBezTo>
                    <a:pt x="148" y="41"/>
                    <a:pt x="147" y="35"/>
                    <a:pt x="147" y="34"/>
                  </a:cubicBezTo>
                  <a:cubicBezTo>
                    <a:pt x="147" y="33"/>
                    <a:pt x="143" y="33"/>
                    <a:pt x="141" y="33"/>
                  </a:cubicBezTo>
                  <a:cubicBezTo>
                    <a:pt x="139" y="33"/>
                    <a:pt x="138" y="28"/>
                    <a:pt x="136" y="28"/>
                  </a:cubicBezTo>
                  <a:cubicBezTo>
                    <a:pt x="134" y="28"/>
                    <a:pt x="132" y="27"/>
                    <a:pt x="132" y="25"/>
                  </a:cubicBezTo>
                  <a:cubicBezTo>
                    <a:pt x="132" y="24"/>
                    <a:pt x="127" y="23"/>
                    <a:pt x="125" y="23"/>
                  </a:cubicBezTo>
                  <a:cubicBezTo>
                    <a:pt x="122" y="23"/>
                    <a:pt x="122" y="21"/>
                    <a:pt x="121" y="21"/>
                  </a:cubicBezTo>
                  <a:cubicBezTo>
                    <a:pt x="120" y="21"/>
                    <a:pt x="116" y="20"/>
                    <a:pt x="114" y="18"/>
                  </a:cubicBezTo>
                  <a:cubicBezTo>
                    <a:pt x="113" y="17"/>
                    <a:pt x="106" y="16"/>
                    <a:pt x="105" y="18"/>
                  </a:cubicBezTo>
                  <a:cubicBezTo>
                    <a:pt x="104" y="20"/>
                    <a:pt x="101" y="19"/>
                    <a:pt x="99" y="19"/>
                  </a:cubicBezTo>
                  <a:cubicBezTo>
                    <a:pt x="97" y="19"/>
                    <a:pt x="93" y="22"/>
                    <a:pt x="91" y="24"/>
                  </a:cubicBezTo>
                  <a:cubicBezTo>
                    <a:pt x="91" y="25"/>
                    <a:pt x="87" y="25"/>
                    <a:pt x="84" y="25"/>
                  </a:cubicBezTo>
                  <a:cubicBezTo>
                    <a:pt x="84" y="27"/>
                    <a:pt x="84" y="29"/>
                    <a:pt x="84" y="30"/>
                  </a:cubicBezTo>
                  <a:cubicBezTo>
                    <a:pt x="83" y="32"/>
                    <a:pt x="73" y="34"/>
                    <a:pt x="66" y="34"/>
                  </a:cubicBezTo>
                  <a:cubicBezTo>
                    <a:pt x="59" y="34"/>
                    <a:pt x="58" y="25"/>
                    <a:pt x="51" y="25"/>
                  </a:cubicBezTo>
                  <a:cubicBezTo>
                    <a:pt x="45" y="25"/>
                    <a:pt x="41" y="19"/>
                    <a:pt x="40" y="15"/>
                  </a:cubicBezTo>
                  <a:cubicBezTo>
                    <a:pt x="37" y="13"/>
                    <a:pt x="34" y="11"/>
                    <a:pt x="34" y="10"/>
                  </a:cubicBezTo>
                  <a:cubicBezTo>
                    <a:pt x="35" y="9"/>
                    <a:pt x="37" y="1"/>
                    <a:pt x="33" y="3"/>
                  </a:cubicBezTo>
                  <a:cubicBezTo>
                    <a:pt x="29" y="5"/>
                    <a:pt x="23" y="11"/>
                    <a:pt x="16" y="10"/>
                  </a:cubicBezTo>
                  <a:cubicBezTo>
                    <a:pt x="8" y="9"/>
                    <a:pt x="14" y="8"/>
                    <a:pt x="10" y="7"/>
                  </a:cubicBezTo>
                  <a:cubicBezTo>
                    <a:pt x="6" y="5"/>
                    <a:pt x="9" y="1"/>
                    <a:pt x="5" y="0"/>
                  </a:cubicBezTo>
                  <a:cubicBezTo>
                    <a:pt x="1" y="0"/>
                    <a:pt x="4" y="5"/>
                    <a:pt x="2" y="5"/>
                  </a:cubicBezTo>
                  <a:cubicBezTo>
                    <a:pt x="0" y="5"/>
                    <a:pt x="2" y="10"/>
                    <a:pt x="2" y="12"/>
                  </a:cubicBezTo>
                  <a:cubicBezTo>
                    <a:pt x="3" y="13"/>
                    <a:pt x="1" y="20"/>
                    <a:pt x="2" y="21"/>
                  </a:cubicBezTo>
                  <a:cubicBezTo>
                    <a:pt x="4" y="21"/>
                    <a:pt x="7" y="26"/>
                    <a:pt x="6" y="27"/>
                  </a:cubicBezTo>
                  <a:cubicBezTo>
                    <a:pt x="6" y="28"/>
                    <a:pt x="9" y="32"/>
                    <a:pt x="9" y="34"/>
                  </a:cubicBezTo>
                  <a:cubicBezTo>
                    <a:pt x="9" y="36"/>
                    <a:pt x="12" y="39"/>
                    <a:pt x="14" y="39"/>
                  </a:cubicBezTo>
                  <a:cubicBezTo>
                    <a:pt x="16" y="39"/>
                    <a:pt x="18" y="40"/>
                    <a:pt x="17" y="42"/>
                  </a:cubicBezTo>
                  <a:cubicBezTo>
                    <a:pt x="17" y="44"/>
                    <a:pt x="18" y="47"/>
                    <a:pt x="16" y="47"/>
                  </a:cubicBezTo>
                  <a:cubicBezTo>
                    <a:pt x="14" y="47"/>
                    <a:pt x="15" y="52"/>
                    <a:pt x="13" y="53"/>
                  </a:cubicBezTo>
                  <a:cubicBezTo>
                    <a:pt x="11" y="54"/>
                    <a:pt x="13" y="60"/>
                    <a:pt x="14" y="61"/>
                  </a:cubicBezTo>
                  <a:cubicBezTo>
                    <a:pt x="15" y="62"/>
                    <a:pt x="18" y="63"/>
                    <a:pt x="18" y="66"/>
                  </a:cubicBezTo>
                  <a:cubicBezTo>
                    <a:pt x="18" y="68"/>
                    <a:pt x="25" y="72"/>
                    <a:pt x="27" y="72"/>
                  </a:cubicBezTo>
                  <a:cubicBezTo>
                    <a:pt x="30" y="72"/>
                    <a:pt x="30" y="76"/>
                    <a:pt x="31" y="77"/>
                  </a:cubicBezTo>
                  <a:cubicBezTo>
                    <a:pt x="33" y="78"/>
                    <a:pt x="30" y="81"/>
                    <a:pt x="31" y="83"/>
                  </a:cubicBezTo>
                  <a:cubicBezTo>
                    <a:pt x="31" y="84"/>
                    <a:pt x="34" y="86"/>
                    <a:pt x="34" y="88"/>
                  </a:cubicBezTo>
                  <a:cubicBezTo>
                    <a:pt x="33" y="90"/>
                    <a:pt x="36" y="93"/>
                    <a:pt x="38" y="95"/>
                  </a:cubicBezTo>
                  <a:cubicBezTo>
                    <a:pt x="39" y="95"/>
                    <a:pt x="40" y="95"/>
                    <a:pt x="40" y="95"/>
                  </a:cubicBezTo>
                  <a:cubicBezTo>
                    <a:pt x="43" y="95"/>
                    <a:pt x="43" y="92"/>
                    <a:pt x="44" y="94"/>
                  </a:cubicBezTo>
                  <a:cubicBezTo>
                    <a:pt x="46" y="95"/>
                    <a:pt x="48" y="93"/>
                    <a:pt x="50" y="93"/>
                  </a:cubicBezTo>
                  <a:cubicBezTo>
                    <a:pt x="52" y="93"/>
                    <a:pt x="57" y="102"/>
                    <a:pt x="59" y="107"/>
                  </a:cubicBezTo>
                  <a:cubicBezTo>
                    <a:pt x="61" y="111"/>
                    <a:pt x="61" y="112"/>
                    <a:pt x="64" y="114"/>
                  </a:cubicBezTo>
                  <a:cubicBezTo>
                    <a:pt x="66" y="116"/>
                    <a:pt x="70" y="115"/>
                    <a:pt x="74" y="119"/>
                  </a:cubicBezTo>
                  <a:cubicBezTo>
                    <a:pt x="78" y="124"/>
                    <a:pt x="88" y="126"/>
                    <a:pt x="93" y="127"/>
                  </a:cubicBezTo>
                  <a:cubicBezTo>
                    <a:pt x="97" y="127"/>
                    <a:pt x="101" y="122"/>
                    <a:pt x="107" y="123"/>
                  </a:cubicBezTo>
                  <a:cubicBezTo>
                    <a:pt x="112" y="124"/>
                    <a:pt x="111" y="131"/>
                    <a:pt x="113" y="134"/>
                  </a:cubicBezTo>
                  <a:cubicBezTo>
                    <a:pt x="115" y="137"/>
                    <a:pt x="138" y="138"/>
                    <a:pt x="142" y="140"/>
                  </a:cubicBezTo>
                  <a:cubicBezTo>
                    <a:pt x="144" y="140"/>
                    <a:pt x="147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4"/>
                    <a:pt x="154" y="131"/>
                    <a:pt x="156" y="130"/>
                  </a:cubicBezTo>
                  <a:cubicBezTo>
                    <a:pt x="159" y="128"/>
                    <a:pt x="161" y="128"/>
                    <a:pt x="164" y="127"/>
                  </a:cubicBezTo>
                  <a:cubicBezTo>
                    <a:pt x="167" y="127"/>
                    <a:pt x="164" y="122"/>
                    <a:pt x="162" y="12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4" name="Freeform 161"/>
            <p:cNvSpPr>
              <a:spLocks noEditPoints="1"/>
            </p:cNvSpPr>
            <p:nvPr/>
          </p:nvSpPr>
          <p:spPr bwMode="auto">
            <a:xfrm>
              <a:off x="4331139" y="3373293"/>
              <a:ext cx="599922" cy="305883"/>
            </a:xfrm>
            <a:custGeom>
              <a:avLst/>
              <a:gdLst>
                <a:gd name="T0" fmla="*/ 332 w 343"/>
                <a:gd name="T1" fmla="*/ 67 h 161"/>
                <a:gd name="T2" fmla="*/ 321 w 343"/>
                <a:gd name="T3" fmla="*/ 56 h 161"/>
                <a:gd name="T4" fmla="*/ 299 w 343"/>
                <a:gd name="T5" fmla="*/ 52 h 161"/>
                <a:gd name="T6" fmla="*/ 279 w 343"/>
                <a:gd name="T7" fmla="*/ 38 h 161"/>
                <a:gd name="T8" fmla="*/ 255 w 343"/>
                <a:gd name="T9" fmla="*/ 13 h 161"/>
                <a:gd name="T10" fmla="*/ 232 w 343"/>
                <a:gd name="T11" fmla="*/ 22 h 161"/>
                <a:gd name="T12" fmla="*/ 226 w 343"/>
                <a:gd name="T13" fmla="*/ 16 h 161"/>
                <a:gd name="T14" fmla="*/ 213 w 343"/>
                <a:gd name="T15" fmla="*/ 15 h 161"/>
                <a:gd name="T16" fmla="*/ 207 w 343"/>
                <a:gd name="T17" fmla="*/ 2 h 161"/>
                <a:gd name="T18" fmla="*/ 178 w 343"/>
                <a:gd name="T19" fmla="*/ 7 h 161"/>
                <a:gd name="T20" fmla="*/ 145 w 343"/>
                <a:gd name="T21" fmla="*/ 15 h 161"/>
                <a:gd name="T22" fmla="*/ 128 w 343"/>
                <a:gd name="T23" fmla="*/ 23 h 161"/>
                <a:gd name="T24" fmla="*/ 125 w 343"/>
                <a:gd name="T25" fmla="*/ 35 h 161"/>
                <a:gd name="T26" fmla="*/ 128 w 343"/>
                <a:gd name="T27" fmla="*/ 45 h 161"/>
                <a:gd name="T28" fmla="*/ 119 w 343"/>
                <a:gd name="T29" fmla="*/ 52 h 161"/>
                <a:gd name="T30" fmla="*/ 106 w 343"/>
                <a:gd name="T31" fmla="*/ 51 h 161"/>
                <a:gd name="T32" fmla="*/ 85 w 343"/>
                <a:gd name="T33" fmla="*/ 52 h 161"/>
                <a:gd name="T34" fmla="*/ 70 w 343"/>
                <a:gd name="T35" fmla="*/ 52 h 161"/>
                <a:gd name="T36" fmla="*/ 47 w 343"/>
                <a:gd name="T37" fmla="*/ 43 h 161"/>
                <a:gd name="T38" fmla="*/ 27 w 343"/>
                <a:gd name="T39" fmla="*/ 49 h 161"/>
                <a:gd name="T40" fmla="*/ 20 w 343"/>
                <a:gd name="T41" fmla="*/ 63 h 161"/>
                <a:gd name="T42" fmla="*/ 3 w 343"/>
                <a:gd name="T43" fmla="*/ 66 h 161"/>
                <a:gd name="T44" fmla="*/ 1 w 343"/>
                <a:gd name="T45" fmla="*/ 78 h 161"/>
                <a:gd name="T46" fmla="*/ 14 w 343"/>
                <a:gd name="T47" fmla="*/ 85 h 161"/>
                <a:gd name="T48" fmla="*/ 22 w 343"/>
                <a:gd name="T49" fmla="*/ 100 h 161"/>
                <a:gd name="T50" fmla="*/ 44 w 343"/>
                <a:gd name="T51" fmla="*/ 95 h 161"/>
                <a:gd name="T52" fmla="*/ 49 w 343"/>
                <a:gd name="T53" fmla="*/ 112 h 161"/>
                <a:gd name="T54" fmla="*/ 33 w 343"/>
                <a:gd name="T55" fmla="*/ 123 h 161"/>
                <a:gd name="T56" fmla="*/ 49 w 343"/>
                <a:gd name="T57" fmla="*/ 139 h 161"/>
                <a:gd name="T58" fmla="*/ 56 w 343"/>
                <a:gd name="T59" fmla="*/ 147 h 161"/>
                <a:gd name="T60" fmla="*/ 81 w 343"/>
                <a:gd name="T61" fmla="*/ 152 h 161"/>
                <a:gd name="T62" fmla="*/ 104 w 343"/>
                <a:gd name="T63" fmla="*/ 108 h 161"/>
                <a:gd name="T64" fmla="*/ 118 w 343"/>
                <a:gd name="T65" fmla="*/ 109 h 161"/>
                <a:gd name="T66" fmla="*/ 143 w 343"/>
                <a:gd name="T67" fmla="*/ 130 h 161"/>
                <a:gd name="T68" fmla="*/ 169 w 343"/>
                <a:gd name="T69" fmla="*/ 144 h 161"/>
                <a:gd name="T70" fmla="*/ 187 w 343"/>
                <a:gd name="T71" fmla="*/ 159 h 161"/>
                <a:gd name="T72" fmla="*/ 205 w 343"/>
                <a:gd name="T73" fmla="*/ 150 h 161"/>
                <a:gd name="T74" fmla="*/ 224 w 343"/>
                <a:gd name="T75" fmla="*/ 140 h 161"/>
                <a:gd name="T76" fmla="*/ 252 w 343"/>
                <a:gd name="T77" fmla="*/ 138 h 161"/>
                <a:gd name="T78" fmla="*/ 288 w 343"/>
                <a:gd name="T79" fmla="*/ 144 h 161"/>
                <a:gd name="T80" fmla="*/ 289 w 343"/>
                <a:gd name="T81" fmla="*/ 125 h 161"/>
                <a:gd name="T82" fmla="*/ 300 w 343"/>
                <a:gd name="T83" fmla="*/ 113 h 161"/>
                <a:gd name="T84" fmla="*/ 311 w 343"/>
                <a:gd name="T85" fmla="*/ 94 h 161"/>
                <a:gd name="T86" fmla="*/ 333 w 343"/>
                <a:gd name="T87" fmla="*/ 92 h 161"/>
                <a:gd name="T88" fmla="*/ 341 w 343"/>
                <a:gd name="T89" fmla="*/ 74 h 161"/>
                <a:gd name="T90" fmla="*/ 129 w 343"/>
                <a:gd name="T91" fmla="*/ 102 h 161"/>
                <a:gd name="T92" fmla="*/ 270 w 343"/>
                <a:gd name="T93" fmla="*/ 101 h 161"/>
                <a:gd name="T94" fmla="*/ 236 w 343"/>
                <a:gd name="T95" fmla="*/ 102 h 161"/>
                <a:gd name="T96" fmla="*/ 270 w 343"/>
                <a:gd name="T97" fmla="*/ 10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3" h="161">
                  <a:moveTo>
                    <a:pt x="342" y="66"/>
                  </a:moveTo>
                  <a:cubicBezTo>
                    <a:pt x="341" y="64"/>
                    <a:pt x="340" y="65"/>
                    <a:pt x="339" y="66"/>
                  </a:cubicBezTo>
                  <a:cubicBezTo>
                    <a:pt x="337" y="66"/>
                    <a:pt x="333" y="67"/>
                    <a:pt x="332" y="67"/>
                  </a:cubicBezTo>
                  <a:cubicBezTo>
                    <a:pt x="330" y="67"/>
                    <a:pt x="328" y="65"/>
                    <a:pt x="328" y="63"/>
                  </a:cubicBezTo>
                  <a:cubicBezTo>
                    <a:pt x="328" y="62"/>
                    <a:pt x="327" y="60"/>
                    <a:pt x="326" y="60"/>
                  </a:cubicBezTo>
                  <a:cubicBezTo>
                    <a:pt x="324" y="60"/>
                    <a:pt x="322" y="59"/>
                    <a:pt x="321" y="56"/>
                  </a:cubicBezTo>
                  <a:cubicBezTo>
                    <a:pt x="319" y="52"/>
                    <a:pt x="317" y="52"/>
                    <a:pt x="315" y="51"/>
                  </a:cubicBezTo>
                  <a:cubicBezTo>
                    <a:pt x="314" y="50"/>
                    <a:pt x="309" y="53"/>
                    <a:pt x="307" y="54"/>
                  </a:cubicBezTo>
                  <a:cubicBezTo>
                    <a:pt x="305" y="55"/>
                    <a:pt x="301" y="53"/>
                    <a:pt x="299" y="52"/>
                  </a:cubicBezTo>
                  <a:cubicBezTo>
                    <a:pt x="296" y="52"/>
                    <a:pt x="295" y="47"/>
                    <a:pt x="292" y="48"/>
                  </a:cubicBezTo>
                  <a:cubicBezTo>
                    <a:pt x="290" y="48"/>
                    <a:pt x="289" y="53"/>
                    <a:pt x="287" y="53"/>
                  </a:cubicBezTo>
                  <a:cubicBezTo>
                    <a:pt x="285" y="53"/>
                    <a:pt x="282" y="44"/>
                    <a:pt x="279" y="38"/>
                  </a:cubicBezTo>
                  <a:cubicBezTo>
                    <a:pt x="275" y="33"/>
                    <a:pt x="269" y="22"/>
                    <a:pt x="263" y="20"/>
                  </a:cubicBezTo>
                  <a:cubicBezTo>
                    <a:pt x="257" y="18"/>
                    <a:pt x="259" y="15"/>
                    <a:pt x="261" y="13"/>
                  </a:cubicBezTo>
                  <a:cubicBezTo>
                    <a:pt x="262" y="12"/>
                    <a:pt x="257" y="12"/>
                    <a:pt x="255" y="13"/>
                  </a:cubicBezTo>
                  <a:cubicBezTo>
                    <a:pt x="253" y="14"/>
                    <a:pt x="250" y="17"/>
                    <a:pt x="247" y="17"/>
                  </a:cubicBezTo>
                  <a:cubicBezTo>
                    <a:pt x="245" y="18"/>
                    <a:pt x="241" y="22"/>
                    <a:pt x="238" y="21"/>
                  </a:cubicBezTo>
                  <a:cubicBezTo>
                    <a:pt x="235" y="20"/>
                    <a:pt x="234" y="24"/>
                    <a:pt x="232" y="22"/>
                  </a:cubicBezTo>
                  <a:cubicBezTo>
                    <a:pt x="230" y="20"/>
                    <a:pt x="235" y="19"/>
                    <a:pt x="235" y="17"/>
                  </a:cubicBezTo>
                  <a:cubicBezTo>
                    <a:pt x="235" y="15"/>
                    <a:pt x="231" y="18"/>
                    <a:pt x="230" y="16"/>
                  </a:cubicBezTo>
                  <a:cubicBezTo>
                    <a:pt x="229" y="15"/>
                    <a:pt x="226" y="14"/>
                    <a:pt x="226" y="16"/>
                  </a:cubicBezTo>
                  <a:cubicBezTo>
                    <a:pt x="226" y="18"/>
                    <a:pt x="224" y="17"/>
                    <a:pt x="224" y="15"/>
                  </a:cubicBezTo>
                  <a:cubicBezTo>
                    <a:pt x="224" y="14"/>
                    <a:pt x="222" y="12"/>
                    <a:pt x="221" y="13"/>
                  </a:cubicBezTo>
                  <a:cubicBezTo>
                    <a:pt x="219" y="15"/>
                    <a:pt x="214" y="16"/>
                    <a:pt x="213" y="15"/>
                  </a:cubicBezTo>
                  <a:cubicBezTo>
                    <a:pt x="212" y="13"/>
                    <a:pt x="214" y="13"/>
                    <a:pt x="214" y="11"/>
                  </a:cubicBezTo>
                  <a:cubicBezTo>
                    <a:pt x="214" y="9"/>
                    <a:pt x="212" y="7"/>
                    <a:pt x="213" y="5"/>
                  </a:cubicBezTo>
                  <a:cubicBezTo>
                    <a:pt x="213" y="3"/>
                    <a:pt x="209" y="1"/>
                    <a:pt x="207" y="2"/>
                  </a:cubicBezTo>
                  <a:cubicBezTo>
                    <a:pt x="205" y="2"/>
                    <a:pt x="203" y="2"/>
                    <a:pt x="201" y="1"/>
                  </a:cubicBezTo>
                  <a:cubicBezTo>
                    <a:pt x="199" y="0"/>
                    <a:pt x="191" y="1"/>
                    <a:pt x="190" y="3"/>
                  </a:cubicBezTo>
                  <a:cubicBezTo>
                    <a:pt x="190" y="5"/>
                    <a:pt x="180" y="7"/>
                    <a:pt x="178" y="7"/>
                  </a:cubicBezTo>
                  <a:cubicBezTo>
                    <a:pt x="176" y="8"/>
                    <a:pt x="169" y="9"/>
                    <a:pt x="166" y="10"/>
                  </a:cubicBezTo>
                  <a:cubicBezTo>
                    <a:pt x="163" y="10"/>
                    <a:pt x="161" y="12"/>
                    <a:pt x="157" y="12"/>
                  </a:cubicBezTo>
                  <a:cubicBezTo>
                    <a:pt x="154" y="12"/>
                    <a:pt x="148" y="13"/>
                    <a:pt x="145" y="15"/>
                  </a:cubicBezTo>
                  <a:cubicBezTo>
                    <a:pt x="142" y="17"/>
                    <a:pt x="137" y="15"/>
                    <a:pt x="135" y="16"/>
                  </a:cubicBezTo>
                  <a:cubicBezTo>
                    <a:pt x="132" y="17"/>
                    <a:pt x="129" y="16"/>
                    <a:pt x="127" y="16"/>
                  </a:cubicBezTo>
                  <a:cubicBezTo>
                    <a:pt x="126" y="17"/>
                    <a:pt x="127" y="21"/>
                    <a:pt x="128" y="23"/>
                  </a:cubicBezTo>
                  <a:cubicBezTo>
                    <a:pt x="129" y="25"/>
                    <a:pt x="135" y="26"/>
                    <a:pt x="135" y="27"/>
                  </a:cubicBezTo>
                  <a:cubicBezTo>
                    <a:pt x="136" y="28"/>
                    <a:pt x="129" y="28"/>
                    <a:pt x="126" y="29"/>
                  </a:cubicBezTo>
                  <a:cubicBezTo>
                    <a:pt x="123" y="29"/>
                    <a:pt x="124" y="33"/>
                    <a:pt x="125" y="35"/>
                  </a:cubicBezTo>
                  <a:cubicBezTo>
                    <a:pt x="126" y="36"/>
                    <a:pt x="122" y="38"/>
                    <a:pt x="120" y="39"/>
                  </a:cubicBezTo>
                  <a:cubicBezTo>
                    <a:pt x="117" y="40"/>
                    <a:pt x="120" y="44"/>
                    <a:pt x="122" y="44"/>
                  </a:cubicBezTo>
                  <a:cubicBezTo>
                    <a:pt x="124" y="44"/>
                    <a:pt x="126" y="45"/>
                    <a:pt x="128" y="45"/>
                  </a:cubicBezTo>
                  <a:cubicBezTo>
                    <a:pt x="130" y="45"/>
                    <a:pt x="130" y="49"/>
                    <a:pt x="130" y="51"/>
                  </a:cubicBezTo>
                  <a:cubicBezTo>
                    <a:pt x="130" y="54"/>
                    <a:pt x="128" y="54"/>
                    <a:pt x="125" y="54"/>
                  </a:cubicBezTo>
                  <a:cubicBezTo>
                    <a:pt x="122" y="54"/>
                    <a:pt x="120" y="52"/>
                    <a:pt x="119" y="52"/>
                  </a:cubicBezTo>
                  <a:cubicBezTo>
                    <a:pt x="117" y="51"/>
                    <a:pt x="117" y="55"/>
                    <a:pt x="116" y="56"/>
                  </a:cubicBezTo>
                  <a:cubicBezTo>
                    <a:pt x="114" y="57"/>
                    <a:pt x="114" y="53"/>
                    <a:pt x="111" y="53"/>
                  </a:cubicBezTo>
                  <a:cubicBezTo>
                    <a:pt x="109" y="53"/>
                    <a:pt x="107" y="53"/>
                    <a:pt x="106" y="51"/>
                  </a:cubicBezTo>
                  <a:cubicBezTo>
                    <a:pt x="105" y="48"/>
                    <a:pt x="100" y="48"/>
                    <a:pt x="98" y="50"/>
                  </a:cubicBezTo>
                  <a:cubicBezTo>
                    <a:pt x="95" y="52"/>
                    <a:pt x="95" y="51"/>
                    <a:pt x="93" y="50"/>
                  </a:cubicBezTo>
                  <a:cubicBezTo>
                    <a:pt x="91" y="48"/>
                    <a:pt x="85" y="51"/>
                    <a:pt x="85" y="52"/>
                  </a:cubicBezTo>
                  <a:cubicBezTo>
                    <a:pt x="84" y="54"/>
                    <a:pt x="80" y="55"/>
                    <a:pt x="77" y="53"/>
                  </a:cubicBezTo>
                  <a:cubicBezTo>
                    <a:pt x="74" y="51"/>
                    <a:pt x="72" y="51"/>
                    <a:pt x="72" y="53"/>
                  </a:cubicBezTo>
                  <a:cubicBezTo>
                    <a:pt x="72" y="56"/>
                    <a:pt x="70" y="54"/>
                    <a:pt x="70" y="52"/>
                  </a:cubicBezTo>
                  <a:cubicBezTo>
                    <a:pt x="70" y="51"/>
                    <a:pt x="65" y="48"/>
                    <a:pt x="62" y="46"/>
                  </a:cubicBezTo>
                  <a:cubicBezTo>
                    <a:pt x="60" y="45"/>
                    <a:pt x="53" y="45"/>
                    <a:pt x="53" y="43"/>
                  </a:cubicBezTo>
                  <a:cubicBezTo>
                    <a:pt x="52" y="42"/>
                    <a:pt x="48" y="41"/>
                    <a:pt x="47" y="43"/>
                  </a:cubicBezTo>
                  <a:cubicBezTo>
                    <a:pt x="46" y="46"/>
                    <a:pt x="44" y="44"/>
                    <a:pt x="42" y="43"/>
                  </a:cubicBezTo>
                  <a:cubicBezTo>
                    <a:pt x="41" y="42"/>
                    <a:pt x="37" y="44"/>
                    <a:pt x="36" y="45"/>
                  </a:cubicBezTo>
                  <a:cubicBezTo>
                    <a:pt x="34" y="46"/>
                    <a:pt x="30" y="49"/>
                    <a:pt x="27" y="49"/>
                  </a:cubicBezTo>
                  <a:cubicBezTo>
                    <a:pt x="24" y="49"/>
                    <a:pt x="26" y="52"/>
                    <a:pt x="23" y="53"/>
                  </a:cubicBezTo>
                  <a:cubicBezTo>
                    <a:pt x="19" y="54"/>
                    <a:pt x="20" y="56"/>
                    <a:pt x="20" y="58"/>
                  </a:cubicBezTo>
                  <a:cubicBezTo>
                    <a:pt x="21" y="59"/>
                    <a:pt x="23" y="62"/>
                    <a:pt x="20" y="63"/>
                  </a:cubicBezTo>
                  <a:cubicBezTo>
                    <a:pt x="17" y="64"/>
                    <a:pt x="15" y="59"/>
                    <a:pt x="13" y="57"/>
                  </a:cubicBezTo>
                  <a:cubicBezTo>
                    <a:pt x="10" y="55"/>
                    <a:pt x="8" y="58"/>
                    <a:pt x="8" y="60"/>
                  </a:cubicBezTo>
                  <a:cubicBezTo>
                    <a:pt x="8" y="63"/>
                    <a:pt x="5" y="63"/>
                    <a:pt x="3" y="66"/>
                  </a:cubicBezTo>
                  <a:cubicBezTo>
                    <a:pt x="2" y="68"/>
                    <a:pt x="6" y="69"/>
                    <a:pt x="6" y="70"/>
                  </a:cubicBezTo>
                  <a:cubicBezTo>
                    <a:pt x="6" y="71"/>
                    <a:pt x="4" y="72"/>
                    <a:pt x="3" y="72"/>
                  </a:cubicBezTo>
                  <a:cubicBezTo>
                    <a:pt x="2" y="73"/>
                    <a:pt x="0" y="76"/>
                    <a:pt x="1" y="78"/>
                  </a:cubicBezTo>
                  <a:cubicBezTo>
                    <a:pt x="2" y="79"/>
                    <a:pt x="6" y="78"/>
                    <a:pt x="6" y="81"/>
                  </a:cubicBezTo>
                  <a:cubicBezTo>
                    <a:pt x="6" y="83"/>
                    <a:pt x="5" y="86"/>
                    <a:pt x="8" y="85"/>
                  </a:cubicBezTo>
                  <a:cubicBezTo>
                    <a:pt x="10" y="85"/>
                    <a:pt x="12" y="85"/>
                    <a:pt x="14" y="85"/>
                  </a:cubicBezTo>
                  <a:cubicBezTo>
                    <a:pt x="15" y="85"/>
                    <a:pt x="16" y="88"/>
                    <a:pt x="19" y="91"/>
                  </a:cubicBezTo>
                  <a:cubicBezTo>
                    <a:pt x="21" y="94"/>
                    <a:pt x="23" y="95"/>
                    <a:pt x="20" y="96"/>
                  </a:cubicBezTo>
                  <a:cubicBezTo>
                    <a:pt x="17" y="97"/>
                    <a:pt x="18" y="98"/>
                    <a:pt x="22" y="100"/>
                  </a:cubicBezTo>
                  <a:cubicBezTo>
                    <a:pt x="23" y="100"/>
                    <a:pt x="24" y="101"/>
                    <a:pt x="25" y="102"/>
                  </a:cubicBezTo>
                  <a:cubicBezTo>
                    <a:pt x="25" y="101"/>
                    <a:pt x="26" y="101"/>
                    <a:pt x="26" y="100"/>
                  </a:cubicBezTo>
                  <a:cubicBezTo>
                    <a:pt x="30" y="97"/>
                    <a:pt x="38" y="93"/>
                    <a:pt x="44" y="95"/>
                  </a:cubicBezTo>
                  <a:cubicBezTo>
                    <a:pt x="49" y="96"/>
                    <a:pt x="54" y="94"/>
                    <a:pt x="57" y="97"/>
                  </a:cubicBezTo>
                  <a:cubicBezTo>
                    <a:pt x="59" y="101"/>
                    <a:pt x="57" y="107"/>
                    <a:pt x="58" y="110"/>
                  </a:cubicBezTo>
                  <a:cubicBezTo>
                    <a:pt x="59" y="112"/>
                    <a:pt x="53" y="112"/>
                    <a:pt x="49" y="112"/>
                  </a:cubicBezTo>
                  <a:cubicBezTo>
                    <a:pt x="46" y="111"/>
                    <a:pt x="38" y="113"/>
                    <a:pt x="39" y="116"/>
                  </a:cubicBezTo>
                  <a:cubicBezTo>
                    <a:pt x="40" y="118"/>
                    <a:pt x="43" y="123"/>
                    <a:pt x="38" y="120"/>
                  </a:cubicBezTo>
                  <a:cubicBezTo>
                    <a:pt x="33" y="118"/>
                    <a:pt x="31" y="123"/>
                    <a:pt x="33" y="123"/>
                  </a:cubicBezTo>
                  <a:cubicBezTo>
                    <a:pt x="36" y="123"/>
                    <a:pt x="40" y="126"/>
                    <a:pt x="40" y="129"/>
                  </a:cubicBezTo>
                  <a:cubicBezTo>
                    <a:pt x="40" y="131"/>
                    <a:pt x="40" y="136"/>
                    <a:pt x="43" y="135"/>
                  </a:cubicBezTo>
                  <a:cubicBezTo>
                    <a:pt x="45" y="134"/>
                    <a:pt x="45" y="139"/>
                    <a:pt x="49" y="139"/>
                  </a:cubicBezTo>
                  <a:cubicBezTo>
                    <a:pt x="52" y="138"/>
                    <a:pt x="55" y="140"/>
                    <a:pt x="53" y="143"/>
                  </a:cubicBezTo>
                  <a:cubicBezTo>
                    <a:pt x="50" y="146"/>
                    <a:pt x="54" y="155"/>
                    <a:pt x="55" y="153"/>
                  </a:cubicBezTo>
                  <a:cubicBezTo>
                    <a:pt x="56" y="152"/>
                    <a:pt x="55" y="149"/>
                    <a:pt x="56" y="147"/>
                  </a:cubicBezTo>
                  <a:cubicBezTo>
                    <a:pt x="55" y="143"/>
                    <a:pt x="63" y="143"/>
                    <a:pt x="65" y="143"/>
                  </a:cubicBezTo>
                  <a:cubicBezTo>
                    <a:pt x="68" y="143"/>
                    <a:pt x="72" y="147"/>
                    <a:pt x="75" y="151"/>
                  </a:cubicBezTo>
                  <a:cubicBezTo>
                    <a:pt x="78" y="155"/>
                    <a:pt x="81" y="152"/>
                    <a:pt x="81" y="152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4" y="109"/>
                    <a:pt x="104" y="108"/>
                    <a:pt x="104" y="108"/>
                  </a:cubicBezTo>
                  <a:cubicBezTo>
                    <a:pt x="107" y="104"/>
                    <a:pt x="111" y="107"/>
                    <a:pt x="112" y="108"/>
                  </a:cubicBezTo>
                  <a:cubicBezTo>
                    <a:pt x="113" y="109"/>
                    <a:pt x="113" y="104"/>
                    <a:pt x="116" y="104"/>
                  </a:cubicBezTo>
                  <a:cubicBezTo>
                    <a:pt x="119" y="104"/>
                    <a:pt x="115" y="109"/>
                    <a:pt x="118" y="109"/>
                  </a:cubicBezTo>
                  <a:cubicBezTo>
                    <a:pt x="119" y="109"/>
                    <a:pt x="123" y="115"/>
                    <a:pt x="122" y="120"/>
                  </a:cubicBezTo>
                  <a:cubicBezTo>
                    <a:pt x="125" y="123"/>
                    <a:pt x="131" y="129"/>
                    <a:pt x="132" y="131"/>
                  </a:cubicBezTo>
                  <a:cubicBezTo>
                    <a:pt x="133" y="133"/>
                    <a:pt x="141" y="129"/>
                    <a:pt x="143" y="130"/>
                  </a:cubicBezTo>
                  <a:cubicBezTo>
                    <a:pt x="145" y="131"/>
                    <a:pt x="158" y="131"/>
                    <a:pt x="160" y="131"/>
                  </a:cubicBezTo>
                  <a:cubicBezTo>
                    <a:pt x="162" y="131"/>
                    <a:pt x="164" y="135"/>
                    <a:pt x="167" y="136"/>
                  </a:cubicBezTo>
                  <a:cubicBezTo>
                    <a:pt x="169" y="136"/>
                    <a:pt x="168" y="141"/>
                    <a:pt x="169" y="144"/>
                  </a:cubicBezTo>
                  <a:cubicBezTo>
                    <a:pt x="169" y="147"/>
                    <a:pt x="173" y="150"/>
                    <a:pt x="173" y="152"/>
                  </a:cubicBezTo>
                  <a:cubicBezTo>
                    <a:pt x="174" y="155"/>
                    <a:pt x="178" y="154"/>
                    <a:pt x="180" y="154"/>
                  </a:cubicBezTo>
                  <a:cubicBezTo>
                    <a:pt x="183" y="155"/>
                    <a:pt x="187" y="156"/>
                    <a:pt x="187" y="159"/>
                  </a:cubicBezTo>
                  <a:cubicBezTo>
                    <a:pt x="188" y="161"/>
                    <a:pt x="191" y="159"/>
                    <a:pt x="191" y="157"/>
                  </a:cubicBezTo>
                  <a:cubicBezTo>
                    <a:pt x="192" y="155"/>
                    <a:pt x="195" y="153"/>
                    <a:pt x="200" y="151"/>
                  </a:cubicBezTo>
                  <a:cubicBezTo>
                    <a:pt x="202" y="150"/>
                    <a:pt x="204" y="150"/>
                    <a:pt x="205" y="150"/>
                  </a:cubicBezTo>
                  <a:cubicBezTo>
                    <a:pt x="206" y="148"/>
                    <a:pt x="207" y="146"/>
                    <a:pt x="208" y="145"/>
                  </a:cubicBezTo>
                  <a:cubicBezTo>
                    <a:pt x="209" y="145"/>
                    <a:pt x="212" y="142"/>
                    <a:pt x="213" y="140"/>
                  </a:cubicBezTo>
                  <a:cubicBezTo>
                    <a:pt x="213" y="137"/>
                    <a:pt x="220" y="137"/>
                    <a:pt x="224" y="140"/>
                  </a:cubicBezTo>
                  <a:cubicBezTo>
                    <a:pt x="229" y="142"/>
                    <a:pt x="231" y="142"/>
                    <a:pt x="232" y="138"/>
                  </a:cubicBezTo>
                  <a:cubicBezTo>
                    <a:pt x="232" y="135"/>
                    <a:pt x="238" y="134"/>
                    <a:pt x="240" y="135"/>
                  </a:cubicBezTo>
                  <a:cubicBezTo>
                    <a:pt x="242" y="136"/>
                    <a:pt x="249" y="139"/>
                    <a:pt x="252" y="138"/>
                  </a:cubicBezTo>
                  <a:cubicBezTo>
                    <a:pt x="255" y="137"/>
                    <a:pt x="269" y="138"/>
                    <a:pt x="273" y="139"/>
                  </a:cubicBezTo>
                  <a:cubicBezTo>
                    <a:pt x="277" y="140"/>
                    <a:pt x="278" y="138"/>
                    <a:pt x="281" y="142"/>
                  </a:cubicBezTo>
                  <a:cubicBezTo>
                    <a:pt x="284" y="145"/>
                    <a:pt x="285" y="142"/>
                    <a:pt x="288" y="144"/>
                  </a:cubicBezTo>
                  <a:cubicBezTo>
                    <a:pt x="288" y="143"/>
                    <a:pt x="288" y="142"/>
                    <a:pt x="288" y="141"/>
                  </a:cubicBezTo>
                  <a:cubicBezTo>
                    <a:pt x="288" y="138"/>
                    <a:pt x="292" y="136"/>
                    <a:pt x="293" y="134"/>
                  </a:cubicBezTo>
                  <a:cubicBezTo>
                    <a:pt x="293" y="133"/>
                    <a:pt x="289" y="127"/>
                    <a:pt x="289" y="125"/>
                  </a:cubicBezTo>
                  <a:cubicBezTo>
                    <a:pt x="289" y="123"/>
                    <a:pt x="289" y="119"/>
                    <a:pt x="287" y="118"/>
                  </a:cubicBezTo>
                  <a:cubicBezTo>
                    <a:pt x="285" y="117"/>
                    <a:pt x="291" y="114"/>
                    <a:pt x="292" y="115"/>
                  </a:cubicBezTo>
                  <a:cubicBezTo>
                    <a:pt x="295" y="115"/>
                    <a:pt x="299" y="112"/>
                    <a:pt x="300" y="113"/>
                  </a:cubicBezTo>
                  <a:cubicBezTo>
                    <a:pt x="301" y="114"/>
                    <a:pt x="304" y="115"/>
                    <a:pt x="306" y="115"/>
                  </a:cubicBezTo>
                  <a:cubicBezTo>
                    <a:pt x="308" y="115"/>
                    <a:pt x="307" y="112"/>
                    <a:pt x="306" y="111"/>
                  </a:cubicBezTo>
                  <a:cubicBezTo>
                    <a:pt x="305" y="109"/>
                    <a:pt x="310" y="98"/>
                    <a:pt x="311" y="94"/>
                  </a:cubicBezTo>
                  <a:cubicBezTo>
                    <a:pt x="312" y="91"/>
                    <a:pt x="314" y="94"/>
                    <a:pt x="317" y="94"/>
                  </a:cubicBezTo>
                  <a:cubicBezTo>
                    <a:pt x="320" y="95"/>
                    <a:pt x="323" y="94"/>
                    <a:pt x="325" y="95"/>
                  </a:cubicBezTo>
                  <a:cubicBezTo>
                    <a:pt x="326" y="96"/>
                    <a:pt x="331" y="94"/>
                    <a:pt x="333" y="92"/>
                  </a:cubicBezTo>
                  <a:cubicBezTo>
                    <a:pt x="334" y="90"/>
                    <a:pt x="331" y="90"/>
                    <a:pt x="331" y="85"/>
                  </a:cubicBezTo>
                  <a:cubicBezTo>
                    <a:pt x="332" y="81"/>
                    <a:pt x="334" y="79"/>
                    <a:pt x="337" y="79"/>
                  </a:cubicBezTo>
                  <a:cubicBezTo>
                    <a:pt x="340" y="79"/>
                    <a:pt x="341" y="76"/>
                    <a:pt x="341" y="74"/>
                  </a:cubicBezTo>
                  <a:cubicBezTo>
                    <a:pt x="341" y="73"/>
                    <a:pt x="343" y="71"/>
                    <a:pt x="343" y="69"/>
                  </a:cubicBezTo>
                  <a:cubicBezTo>
                    <a:pt x="343" y="68"/>
                    <a:pt x="342" y="67"/>
                    <a:pt x="342" y="66"/>
                  </a:cubicBezTo>
                  <a:close/>
                  <a:moveTo>
                    <a:pt x="129" y="102"/>
                  </a:moveTo>
                  <a:cubicBezTo>
                    <a:pt x="128" y="104"/>
                    <a:pt x="118" y="101"/>
                    <a:pt x="117" y="99"/>
                  </a:cubicBezTo>
                  <a:cubicBezTo>
                    <a:pt x="116" y="97"/>
                    <a:pt x="131" y="99"/>
                    <a:pt x="129" y="102"/>
                  </a:cubicBezTo>
                  <a:close/>
                  <a:moveTo>
                    <a:pt x="270" y="101"/>
                  </a:moveTo>
                  <a:cubicBezTo>
                    <a:pt x="263" y="101"/>
                    <a:pt x="248" y="98"/>
                    <a:pt x="241" y="105"/>
                  </a:cubicBezTo>
                  <a:cubicBezTo>
                    <a:pt x="235" y="111"/>
                    <a:pt x="240" y="115"/>
                    <a:pt x="237" y="115"/>
                  </a:cubicBezTo>
                  <a:cubicBezTo>
                    <a:pt x="234" y="116"/>
                    <a:pt x="232" y="105"/>
                    <a:pt x="236" y="102"/>
                  </a:cubicBezTo>
                  <a:cubicBezTo>
                    <a:pt x="239" y="98"/>
                    <a:pt x="251" y="97"/>
                    <a:pt x="258" y="98"/>
                  </a:cubicBezTo>
                  <a:cubicBezTo>
                    <a:pt x="265" y="100"/>
                    <a:pt x="277" y="97"/>
                    <a:pt x="279" y="97"/>
                  </a:cubicBezTo>
                  <a:cubicBezTo>
                    <a:pt x="280" y="98"/>
                    <a:pt x="277" y="101"/>
                    <a:pt x="270" y="10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5" name="Freeform 162"/>
            <p:cNvSpPr>
              <a:spLocks noEditPoints="1"/>
            </p:cNvSpPr>
            <p:nvPr/>
          </p:nvSpPr>
          <p:spPr bwMode="auto">
            <a:xfrm>
              <a:off x="3938385" y="2616820"/>
              <a:ext cx="2514060" cy="1050591"/>
            </a:xfrm>
            <a:custGeom>
              <a:avLst/>
              <a:gdLst>
                <a:gd name="T0" fmla="*/ 378 w 1439"/>
                <a:gd name="T1" fmla="*/ 11 h 552"/>
                <a:gd name="T2" fmla="*/ 639 w 1439"/>
                <a:gd name="T3" fmla="*/ 5 h 552"/>
                <a:gd name="T4" fmla="*/ 503 w 1439"/>
                <a:gd name="T5" fmla="*/ 158 h 552"/>
                <a:gd name="T6" fmla="*/ 694 w 1439"/>
                <a:gd name="T7" fmla="*/ 52 h 552"/>
                <a:gd name="T8" fmla="*/ 1050 w 1439"/>
                <a:gd name="T9" fmla="*/ 116 h 552"/>
                <a:gd name="T10" fmla="*/ 1103 w 1439"/>
                <a:gd name="T11" fmla="*/ 123 h 552"/>
                <a:gd name="T12" fmla="*/ 1028 w 1439"/>
                <a:gd name="T13" fmla="*/ 446 h 552"/>
                <a:gd name="T14" fmla="*/ 255 w 1439"/>
                <a:gd name="T15" fmla="*/ 23 h 552"/>
                <a:gd name="T16" fmla="*/ 1395 w 1439"/>
                <a:gd name="T17" fmla="*/ 253 h 552"/>
                <a:gd name="T18" fmla="*/ 1250 w 1439"/>
                <a:gd name="T19" fmla="*/ 212 h 552"/>
                <a:gd name="T20" fmla="*/ 1113 w 1439"/>
                <a:gd name="T21" fmla="*/ 185 h 552"/>
                <a:gd name="T22" fmla="*/ 1019 w 1439"/>
                <a:gd name="T23" fmla="*/ 157 h 552"/>
                <a:gd name="T24" fmla="*/ 945 w 1439"/>
                <a:gd name="T25" fmla="*/ 176 h 552"/>
                <a:gd name="T26" fmla="*/ 884 w 1439"/>
                <a:gd name="T27" fmla="*/ 145 h 552"/>
                <a:gd name="T28" fmla="*/ 783 w 1439"/>
                <a:gd name="T29" fmla="*/ 143 h 552"/>
                <a:gd name="T30" fmla="*/ 772 w 1439"/>
                <a:gd name="T31" fmla="*/ 123 h 552"/>
                <a:gd name="T32" fmla="*/ 732 w 1439"/>
                <a:gd name="T33" fmla="*/ 88 h 552"/>
                <a:gd name="T34" fmla="*/ 660 w 1439"/>
                <a:gd name="T35" fmla="*/ 100 h 552"/>
                <a:gd name="T36" fmla="*/ 572 w 1439"/>
                <a:gd name="T37" fmla="*/ 120 h 552"/>
                <a:gd name="T38" fmla="*/ 544 w 1439"/>
                <a:gd name="T39" fmla="*/ 144 h 552"/>
                <a:gd name="T40" fmla="*/ 501 w 1439"/>
                <a:gd name="T41" fmla="*/ 186 h 552"/>
                <a:gd name="T42" fmla="*/ 477 w 1439"/>
                <a:gd name="T43" fmla="*/ 214 h 552"/>
                <a:gd name="T44" fmla="*/ 442 w 1439"/>
                <a:gd name="T45" fmla="*/ 255 h 552"/>
                <a:gd name="T46" fmla="*/ 458 w 1439"/>
                <a:gd name="T47" fmla="*/ 223 h 552"/>
                <a:gd name="T48" fmla="*/ 405 w 1439"/>
                <a:gd name="T49" fmla="*/ 196 h 552"/>
                <a:gd name="T50" fmla="*/ 342 w 1439"/>
                <a:gd name="T51" fmla="*/ 205 h 552"/>
                <a:gd name="T52" fmla="*/ 281 w 1439"/>
                <a:gd name="T53" fmla="*/ 221 h 552"/>
                <a:gd name="T54" fmla="*/ 205 w 1439"/>
                <a:gd name="T55" fmla="*/ 224 h 552"/>
                <a:gd name="T56" fmla="*/ 157 w 1439"/>
                <a:gd name="T57" fmla="*/ 275 h 552"/>
                <a:gd name="T58" fmla="*/ 108 w 1439"/>
                <a:gd name="T59" fmla="*/ 244 h 552"/>
                <a:gd name="T60" fmla="*/ 112 w 1439"/>
                <a:gd name="T61" fmla="*/ 209 h 552"/>
                <a:gd name="T62" fmla="*/ 82 w 1439"/>
                <a:gd name="T63" fmla="*/ 241 h 552"/>
                <a:gd name="T64" fmla="*/ 74 w 1439"/>
                <a:gd name="T65" fmla="*/ 330 h 552"/>
                <a:gd name="T66" fmla="*/ 77 w 1439"/>
                <a:gd name="T67" fmla="*/ 388 h 552"/>
                <a:gd name="T68" fmla="*/ 120 w 1439"/>
                <a:gd name="T69" fmla="*/ 432 h 552"/>
                <a:gd name="T70" fmla="*/ 168 w 1439"/>
                <a:gd name="T71" fmla="*/ 472 h 552"/>
                <a:gd name="T72" fmla="*/ 172 w 1439"/>
                <a:gd name="T73" fmla="*/ 526 h 552"/>
                <a:gd name="T74" fmla="*/ 250 w 1439"/>
                <a:gd name="T75" fmla="*/ 499 h 552"/>
                <a:gd name="T76" fmla="*/ 248 w 1439"/>
                <a:gd name="T77" fmla="*/ 450 h 552"/>
                <a:gd name="T78" fmla="*/ 341 w 1439"/>
                <a:gd name="T79" fmla="*/ 453 h 552"/>
                <a:gd name="T80" fmla="*/ 391 w 1439"/>
                <a:gd name="T81" fmla="*/ 407 h 552"/>
                <a:gd name="T82" fmla="*/ 472 w 1439"/>
                <a:gd name="T83" fmla="*/ 414 h 552"/>
                <a:gd name="T84" fmla="*/ 567 w 1439"/>
                <a:gd name="T85" fmla="*/ 463 h 552"/>
                <a:gd name="T86" fmla="*/ 654 w 1439"/>
                <a:gd name="T87" fmla="*/ 453 h 552"/>
                <a:gd name="T88" fmla="*/ 729 w 1439"/>
                <a:gd name="T89" fmla="*/ 458 h 552"/>
                <a:gd name="T90" fmla="*/ 842 w 1439"/>
                <a:gd name="T91" fmla="*/ 439 h 552"/>
                <a:gd name="T92" fmla="*/ 930 w 1439"/>
                <a:gd name="T93" fmla="*/ 474 h 552"/>
                <a:gd name="T94" fmla="*/ 941 w 1439"/>
                <a:gd name="T95" fmla="*/ 532 h 552"/>
                <a:gd name="T96" fmla="*/ 1006 w 1439"/>
                <a:gd name="T97" fmla="*/ 412 h 552"/>
                <a:gd name="T98" fmla="*/ 1015 w 1439"/>
                <a:gd name="T99" fmla="*/ 365 h 552"/>
                <a:gd name="T100" fmla="*/ 1129 w 1439"/>
                <a:gd name="T101" fmla="*/ 353 h 552"/>
                <a:gd name="T102" fmla="*/ 1206 w 1439"/>
                <a:gd name="T103" fmla="*/ 313 h 552"/>
                <a:gd name="T104" fmla="*/ 1150 w 1439"/>
                <a:gd name="T105" fmla="*/ 444 h 552"/>
                <a:gd name="T106" fmla="*/ 1205 w 1439"/>
                <a:gd name="T107" fmla="*/ 369 h 552"/>
                <a:gd name="T108" fmla="*/ 1293 w 1439"/>
                <a:gd name="T109" fmla="*/ 324 h 552"/>
                <a:gd name="T110" fmla="*/ 1353 w 1439"/>
                <a:gd name="T111" fmla="*/ 274 h 552"/>
                <a:gd name="T112" fmla="*/ 1411 w 1439"/>
                <a:gd name="T113" fmla="*/ 280 h 552"/>
                <a:gd name="T114" fmla="*/ 740 w 1439"/>
                <a:gd name="T115" fmla="*/ 411 h 552"/>
                <a:gd name="T116" fmla="*/ 289 w 1439"/>
                <a:gd name="T117" fmla="*/ 25 h 552"/>
                <a:gd name="T118" fmla="*/ 295 w 1439"/>
                <a:gd name="T119" fmla="*/ 15 h 552"/>
                <a:gd name="T120" fmla="*/ 314 w 1439"/>
                <a:gd name="T121" fmla="*/ 152 h 552"/>
                <a:gd name="T122" fmla="*/ 314 w 1439"/>
                <a:gd name="T123" fmla="*/ 11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9" h="552">
                  <a:moveTo>
                    <a:pt x="22" y="399"/>
                  </a:moveTo>
                  <a:cubicBezTo>
                    <a:pt x="21" y="399"/>
                    <a:pt x="18" y="398"/>
                    <a:pt x="17" y="397"/>
                  </a:cubicBezTo>
                  <a:cubicBezTo>
                    <a:pt x="16" y="396"/>
                    <a:pt x="14" y="396"/>
                    <a:pt x="12" y="397"/>
                  </a:cubicBezTo>
                  <a:cubicBezTo>
                    <a:pt x="12" y="397"/>
                    <a:pt x="13" y="397"/>
                    <a:pt x="13" y="398"/>
                  </a:cubicBezTo>
                  <a:cubicBezTo>
                    <a:pt x="14" y="400"/>
                    <a:pt x="9" y="400"/>
                    <a:pt x="10" y="402"/>
                  </a:cubicBezTo>
                  <a:cubicBezTo>
                    <a:pt x="12" y="405"/>
                    <a:pt x="6" y="405"/>
                    <a:pt x="6" y="402"/>
                  </a:cubicBezTo>
                  <a:cubicBezTo>
                    <a:pt x="6" y="400"/>
                    <a:pt x="0" y="401"/>
                    <a:pt x="1" y="403"/>
                  </a:cubicBezTo>
                  <a:cubicBezTo>
                    <a:pt x="1" y="403"/>
                    <a:pt x="1" y="404"/>
                    <a:pt x="0" y="405"/>
                  </a:cubicBezTo>
                  <a:cubicBezTo>
                    <a:pt x="2" y="405"/>
                    <a:pt x="4" y="406"/>
                    <a:pt x="4" y="406"/>
                  </a:cubicBezTo>
                  <a:cubicBezTo>
                    <a:pt x="6" y="407"/>
                    <a:pt x="20" y="408"/>
                    <a:pt x="26" y="407"/>
                  </a:cubicBezTo>
                  <a:cubicBezTo>
                    <a:pt x="26" y="406"/>
                    <a:pt x="27" y="403"/>
                    <a:pt x="27" y="402"/>
                  </a:cubicBezTo>
                  <a:cubicBezTo>
                    <a:pt x="27" y="400"/>
                    <a:pt x="23" y="398"/>
                    <a:pt x="22" y="399"/>
                  </a:cubicBezTo>
                  <a:close/>
                  <a:moveTo>
                    <a:pt x="382" y="15"/>
                  </a:moveTo>
                  <a:cubicBezTo>
                    <a:pt x="392" y="14"/>
                    <a:pt x="391" y="9"/>
                    <a:pt x="386" y="8"/>
                  </a:cubicBezTo>
                  <a:cubicBezTo>
                    <a:pt x="381" y="7"/>
                    <a:pt x="381" y="11"/>
                    <a:pt x="378" y="11"/>
                  </a:cubicBezTo>
                  <a:cubicBezTo>
                    <a:pt x="376" y="11"/>
                    <a:pt x="366" y="13"/>
                    <a:pt x="368" y="15"/>
                  </a:cubicBezTo>
                  <a:cubicBezTo>
                    <a:pt x="371" y="17"/>
                    <a:pt x="377" y="16"/>
                    <a:pt x="382" y="15"/>
                  </a:cubicBezTo>
                  <a:close/>
                  <a:moveTo>
                    <a:pt x="430" y="154"/>
                  </a:moveTo>
                  <a:cubicBezTo>
                    <a:pt x="434" y="154"/>
                    <a:pt x="442" y="153"/>
                    <a:pt x="443" y="151"/>
                  </a:cubicBezTo>
                  <a:cubicBezTo>
                    <a:pt x="444" y="149"/>
                    <a:pt x="440" y="147"/>
                    <a:pt x="434" y="147"/>
                  </a:cubicBezTo>
                  <a:cubicBezTo>
                    <a:pt x="428" y="147"/>
                    <a:pt x="427" y="153"/>
                    <a:pt x="430" y="154"/>
                  </a:cubicBezTo>
                  <a:close/>
                  <a:moveTo>
                    <a:pt x="614" y="27"/>
                  </a:moveTo>
                  <a:cubicBezTo>
                    <a:pt x="619" y="29"/>
                    <a:pt x="617" y="30"/>
                    <a:pt x="612" y="30"/>
                  </a:cubicBezTo>
                  <a:cubicBezTo>
                    <a:pt x="607" y="30"/>
                    <a:pt x="603" y="32"/>
                    <a:pt x="606" y="33"/>
                  </a:cubicBezTo>
                  <a:cubicBezTo>
                    <a:pt x="609" y="34"/>
                    <a:pt x="609" y="37"/>
                    <a:pt x="614" y="38"/>
                  </a:cubicBezTo>
                  <a:cubicBezTo>
                    <a:pt x="619" y="39"/>
                    <a:pt x="624" y="35"/>
                    <a:pt x="624" y="32"/>
                  </a:cubicBezTo>
                  <a:cubicBezTo>
                    <a:pt x="623" y="29"/>
                    <a:pt x="642" y="26"/>
                    <a:pt x="647" y="25"/>
                  </a:cubicBezTo>
                  <a:cubicBezTo>
                    <a:pt x="652" y="24"/>
                    <a:pt x="644" y="18"/>
                    <a:pt x="649" y="18"/>
                  </a:cubicBezTo>
                  <a:cubicBezTo>
                    <a:pt x="655" y="17"/>
                    <a:pt x="652" y="15"/>
                    <a:pt x="646" y="14"/>
                  </a:cubicBezTo>
                  <a:cubicBezTo>
                    <a:pt x="639" y="13"/>
                    <a:pt x="642" y="7"/>
                    <a:pt x="639" y="5"/>
                  </a:cubicBezTo>
                  <a:cubicBezTo>
                    <a:pt x="637" y="3"/>
                    <a:pt x="636" y="8"/>
                    <a:pt x="627" y="9"/>
                  </a:cubicBezTo>
                  <a:cubicBezTo>
                    <a:pt x="618" y="11"/>
                    <a:pt x="614" y="13"/>
                    <a:pt x="618" y="15"/>
                  </a:cubicBezTo>
                  <a:cubicBezTo>
                    <a:pt x="621" y="17"/>
                    <a:pt x="618" y="21"/>
                    <a:pt x="614" y="21"/>
                  </a:cubicBezTo>
                  <a:cubicBezTo>
                    <a:pt x="610" y="21"/>
                    <a:pt x="610" y="25"/>
                    <a:pt x="614" y="27"/>
                  </a:cubicBezTo>
                  <a:close/>
                  <a:moveTo>
                    <a:pt x="627" y="34"/>
                  </a:moveTo>
                  <a:cubicBezTo>
                    <a:pt x="627" y="36"/>
                    <a:pt x="619" y="39"/>
                    <a:pt x="622" y="41"/>
                  </a:cubicBezTo>
                  <a:cubicBezTo>
                    <a:pt x="624" y="43"/>
                    <a:pt x="625" y="42"/>
                    <a:pt x="628" y="43"/>
                  </a:cubicBezTo>
                  <a:cubicBezTo>
                    <a:pt x="630" y="43"/>
                    <a:pt x="632" y="50"/>
                    <a:pt x="636" y="49"/>
                  </a:cubicBezTo>
                  <a:cubicBezTo>
                    <a:pt x="641" y="48"/>
                    <a:pt x="653" y="54"/>
                    <a:pt x="660" y="54"/>
                  </a:cubicBezTo>
                  <a:cubicBezTo>
                    <a:pt x="667" y="54"/>
                    <a:pt x="668" y="48"/>
                    <a:pt x="666" y="47"/>
                  </a:cubicBezTo>
                  <a:cubicBezTo>
                    <a:pt x="664" y="47"/>
                    <a:pt x="666" y="44"/>
                    <a:pt x="670" y="38"/>
                  </a:cubicBezTo>
                  <a:cubicBezTo>
                    <a:pt x="673" y="32"/>
                    <a:pt x="657" y="28"/>
                    <a:pt x="657" y="32"/>
                  </a:cubicBezTo>
                  <a:cubicBezTo>
                    <a:pt x="657" y="37"/>
                    <a:pt x="652" y="31"/>
                    <a:pt x="651" y="29"/>
                  </a:cubicBezTo>
                  <a:cubicBezTo>
                    <a:pt x="649" y="26"/>
                    <a:pt x="627" y="31"/>
                    <a:pt x="627" y="34"/>
                  </a:cubicBezTo>
                  <a:close/>
                  <a:moveTo>
                    <a:pt x="503" y="158"/>
                  </a:moveTo>
                  <a:cubicBezTo>
                    <a:pt x="507" y="160"/>
                    <a:pt x="510" y="159"/>
                    <a:pt x="509" y="155"/>
                  </a:cubicBezTo>
                  <a:cubicBezTo>
                    <a:pt x="509" y="151"/>
                    <a:pt x="500" y="156"/>
                    <a:pt x="503" y="158"/>
                  </a:cubicBezTo>
                  <a:close/>
                  <a:moveTo>
                    <a:pt x="608" y="9"/>
                  </a:moveTo>
                  <a:cubicBezTo>
                    <a:pt x="609" y="5"/>
                    <a:pt x="592" y="7"/>
                    <a:pt x="597" y="10"/>
                  </a:cubicBezTo>
                  <a:cubicBezTo>
                    <a:pt x="598" y="12"/>
                    <a:pt x="607" y="13"/>
                    <a:pt x="608" y="9"/>
                  </a:cubicBezTo>
                  <a:close/>
                  <a:moveTo>
                    <a:pt x="1340" y="189"/>
                  </a:moveTo>
                  <a:cubicBezTo>
                    <a:pt x="1345" y="192"/>
                    <a:pt x="1348" y="186"/>
                    <a:pt x="1352" y="189"/>
                  </a:cubicBezTo>
                  <a:cubicBezTo>
                    <a:pt x="1356" y="192"/>
                    <a:pt x="1366" y="188"/>
                    <a:pt x="1370" y="187"/>
                  </a:cubicBezTo>
                  <a:cubicBezTo>
                    <a:pt x="1374" y="186"/>
                    <a:pt x="1372" y="181"/>
                    <a:pt x="1361" y="180"/>
                  </a:cubicBezTo>
                  <a:cubicBezTo>
                    <a:pt x="1350" y="179"/>
                    <a:pt x="1335" y="187"/>
                    <a:pt x="1340" y="189"/>
                  </a:cubicBezTo>
                  <a:close/>
                  <a:moveTo>
                    <a:pt x="666" y="69"/>
                  </a:moveTo>
                  <a:cubicBezTo>
                    <a:pt x="670" y="71"/>
                    <a:pt x="681" y="66"/>
                    <a:pt x="688" y="66"/>
                  </a:cubicBezTo>
                  <a:cubicBezTo>
                    <a:pt x="696" y="67"/>
                    <a:pt x="717" y="61"/>
                    <a:pt x="717" y="57"/>
                  </a:cubicBezTo>
                  <a:cubicBezTo>
                    <a:pt x="718" y="53"/>
                    <a:pt x="710" y="53"/>
                    <a:pt x="706" y="50"/>
                  </a:cubicBezTo>
                  <a:cubicBezTo>
                    <a:pt x="703" y="46"/>
                    <a:pt x="696" y="49"/>
                    <a:pt x="694" y="52"/>
                  </a:cubicBezTo>
                  <a:cubicBezTo>
                    <a:pt x="692" y="55"/>
                    <a:pt x="690" y="52"/>
                    <a:pt x="695" y="48"/>
                  </a:cubicBezTo>
                  <a:cubicBezTo>
                    <a:pt x="700" y="43"/>
                    <a:pt x="690" y="39"/>
                    <a:pt x="690" y="42"/>
                  </a:cubicBezTo>
                  <a:cubicBezTo>
                    <a:pt x="690" y="45"/>
                    <a:pt x="681" y="43"/>
                    <a:pt x="681" y="45"/>
                  </a:cubicBezTo>
                  <a:cubicBezTo>
                    <a:pt x="681" y="48"/>
                    <a:pt x="678" y="49"/>
                    <a:pt x="678" y="52"/>
                  </a:cubicBezTo>
                  <a:cubicBezTo>
                    <a:pt x="678" y="55"/>
                    <a:pt x="672" y="51"/>
                    <a:pt x="672" y="57"/>
                  </a:cubicBezTo>
                  <a:cubicBezTo>
                    <a:pt x="672" y="63"/>
                    <a:pt x="662" y="67"/>
                    <a:pt x="666" y="69"/>
                  </a:cubicBezTo>
                  <a:close/>
                  <a:moveTo>
                    <a:pt x="987" y="120"/>
                  </a:moveTo>
                  <a:cubicBezTo>
                    <a:pt x="991" y="122"/>
                    <a:pt x="992" y="123"/>
                    <a:pt x="994" y="125"/>
                  </a:cubicBezTo>
                  <a:cubicBezTo>
                    <a:pt x="996" y="127"/>
                    <a:pt x="1003" y="124"/>
                    <a:pt x="1006" y="123"/>
                  </a:cubicBezTo>
                  <a:cubicBezTo>
                    <a:pt x="1009" y="122"/>
                    <a:pt x="1010" y="128"/>
                    <a:pt x="1014" y="125"/>
                  </a:cubicBezTo>
                  <a:cubicBezTo>
                    <a:pt x="1019" y="122"/>
                    <a:pt x="1024" y="123"/>
                    <a:pt x="1029" y="123"/>
                  </a:cubicBezTo>
                  <a:cubicBezTo>
                    <a:pt x="1035" y="123"/>
                    <a:pt x="1028" y="117"/>
                    <a:pt x="1029" y="114"/>
                  </a:cubicBezTo>
                  <a:cubicBezTo>
                    <a:pt x="1029" y="111"/>
                    <a:pt x="1035" y="113"/>
                    <a:pt x="1033" y="115"/>
                  </a:cubicBezTo>
                  <a:cubicBezTo>
                    <a:pt x="1031" y="118"/>
                    <a:pt x="1036" y="123"/>
                    <a:pt x="1044" y="123"/>
                  </a:cubicBezTo>
                  <a:cubicBezTo>
                    <a:pt x="1052" y="122"/>
                    <a:pt x="1046" y="118"/>
                    <a:pt x="1050" y="116"/>
                  </a:cubicBezTo>
                  <a:cubicBezTo>
                    <a:pt x="1054" y="114"/>
                    <a:pt x="1053" y="112"/>
                    <a:pt x="1048" y="109"/>
                  </a:cubicBezTo>
                  <a:cubicBezTo>
                    <a:pt x="1042" y="105"/>
                    <a:pt x="1034" y="107"/>
                    <a:pt x="1030" y="105"/>
                  </a:cubicBezTo>
                  <a:cubicBezTo>
                    <a:pt x="1024" y="103"/>
                    <a:pt x="1018" y="103"/>
                    <a:pt x="1018" y="108"/>
                  </a:cubicBezTo>
                  <a:cubicBezTo>
                    <a:pt x="1017" y="114"/>
                    <a:pt x="1007" y="102"/>
                    <a:pt x="1001" y="100"/>
                  </a:cubicBezTo>
                  <a:cubicBezTo>
                    <a:pt x="996" y="99"/>
                    <a:pt x="979" y="116"/>
                    <a:pt x="987" y="120"/>
                  </a:cubicBezTo>
                  <a:close/>
                  <a:moveTo>
                    <a:pt x="1039" y="152"/>
                  </a:moveTo>
                  <a:cubicBezTo>
                    <a:pt x="1044" y="151"/>
                    <a:pt x="1036" y="143"/>
                    <a:pt x="1028" y="141"/>
                  </a:cubicBezTo>
                  <a:cubicBezTo>
                    <a:pt x="1021" y="140"/>
                    <a:pt x="1013" y="147"/>
                    <a:pt x="1014" y="148"/>
                  </a:cubicBezTo>
                  <a:cubicBezTo>
                    <a:pt x="1017" y="151"/>
                    <a:pt x="1035" y="153"/>
                    <a:pt x="1039" y="152"/>
                  </a:cubicBezTo>
                  <a:close/>
                  <a:moveTo>
                    <a:pt x="1019" y="135"/>
                  </a:moveTo>
                  <a:cubicBezTo>
                    <a:pt x="1019" y="132"/>
                    <a:pt x="1006" y="137"/>
                    <a:pt x="1011" y="139"/>
                  </a:cubicBezTo>
                  <a:cubicBezTo>
                    <a:pt x="1014" y="140"/>
                    <a:pt x="1019" y="139"/>
                    <a:pt x="1019" y="135"/>
                  </a:cubicBezTo>
                  <a:close/>
                  <a:moveTo>
                    <a:pt x="1063" y="120"/>
                  </a:moveTo>
                  <a:cubicBezTo>
                    <a:pt x="1069" y="120"/>
                    <a:pt x="1072" y="126"/>
                    <a:pt x="1083" y="127"/>
                  </a:cubicBezTo>
                  <a:cubicBezTo>
                    <a:pt x="1094" y="127"/>
                    <a:pt x="1103" y="125"/>
                    <a:pt x="1103" y="123"/>
                  </a:cubicBezTo>
                  <a:cubicBezTo>
                    <a:pt x="1103" y="120"/>
                    <a:pt x="1093" y="117"/>
                    <a:pt x="1090" y="119"/>
                  </a:cubicBezTo>
                  <a:cubicBezTo>
                    <a:pt x="1086" y="120"/>
                    <a:pt x="1084" y="115"/>
                    <a:pt x="1080" y="117"/>
                  </a:cubicBezTo>
                  <a:cubicBezTo>
                    <a:pt x="1076" y="118"/>
                    <a:pt x="1070" y="118"/>
                    <a:pt x="1068" y="114"/>
                  </a:cubicBezTo>
                  <a:cubicBezTo>
                    <a:pt x="1066" y="111"/>
                    <a:pt x="1060" y="120"/>
                    <a:pt x="1063" y="120"/>
                  </a:cubicBezTo>
                  <a:close/>
                  <a:moveTo>
                    <a:pt x="231" y="19"/>
                  </a:moveTo>
                  <a:cubicBezTo>
                    <a:pt x="237" y="13"/>
                    <a:pt x="244" y="18"/>
                    <a:pt x="245" y="16"/>
                  </a:cubicBezTo>
                  <a:cubicBezTo>
                    <a:pt x="246" y="13"/>
                    <a:pt x="234" y="13"/>
                    <a:pt x="230" y="15"/>
                  </a:cubicBezTo>
                  <a:cubicBezTo>
                    <a:pt x="226" y="17"/>
                    <a:pt x="216" y="15"/>
                    <a:pt x="217" y="18"/>
                  </a:cubicBezTo>
                  <a:cubicBezTo>
                    <a:pt x="218" y="20"/>
                    <a:pt x="225" y="24"/>
                    <a:pt x="231" y="19"/>
                  </a:cubicBezTo>
                  <a:close/>
                  <a:moveTo>
                    <a:pt x="1037" y="439"/>
                  </a:moveTo>
                  <a:cubicBezTo>
                    <a:pt x="1034" y="432"/>
                    <a:pt x="1041" y="425"/>
                    <a:pt x="1036" y="421"/>
                  </a:cubicBezTo>
                  <a:cubicBezTo>
                    <a:pt x="1031" y="418"/>
                    <a:pt x="1033" y="410"/>
                    <a:pt x="1031" y="412"/>
                  </a:cubicBezTo>
                  <a:cubicBezTo>
                    <a:pt x="1028" y="413"/>
                    <a:pt x="1031" y="420"/>
                    <a:pt x="1027" y="420"/>
                  </a:cubicBezTo>
                  <a:cubicBezTo>
                    <a:pt x="1023" y="421"/>
                    <a:pt x="1027" y="424"/>
                    <a:pt x="1025" y="429"/>
                  </a:cubicBezTo>
                  <a:cubicBezTo>
                    <a:pt x="1024" y="434"/>
                    <a:pt x="1026" y="442"/>
                    <a:pt x="1028" y="446"/>
                  </a:cubicBezTo>
                  <a:cubicBezTo>
                    <a:pt x="1030" y="451"/>
                    <a:pt x="1025" y="475"/>
                    <a:pt x="1027" y="479"/>
                  </a:cubicBezTo>
                  <a:cubicBezTo>
                    <a:pt x="1029" y="482"/>
                    <a:pt x="1024" y="500"/>
                    <a:pt x="1026" y="502"/>
                  </a:cubicBezTo>
                  <a:cubicBezTo>
                    <a:pt x="1029" y="506"/>
                    <a:pt x="1027" y="497"/>
                    <a:pt x="1031" y="497"/>
                  </a:cubicBezTo>
                  <a:cubicBezTo>
                    <a:pt x="1035" y="496"/>
                    <a:pt x="1035" y="502"/>
                    <a:pt x="1038" y="503"/>
                  </a:cubicBezTo>
                  <a:cubicBezTo>
                    <a:pt x="1041" y="504"/>
                    <a:pt x="1039" y="495"/>
                    <a:pt x="1037" y="495"/>
                  </a:cubicBezTo>
                  <a:cubicBezTo>
                    <a:pt x="1034" y="496"/>
                    <a:pt x="1032" y="489"/>
                    <a:pt x="1031" y="485"/>
                  </a:cubicBezTo>
                  <a:cubicBezTo>
                    <a:pt x="1030" y="481"/>
                    <a:pt x="1033" y="477"/>
                    <a:pt x="1033" y="472"/>
                  </a:cubicBezTo>
                  <a:cubicBezTo>
                    <a:pt x="1033" y="467"/>
                    <a:pt x="1040" y="467"/>
                    <a:pt x="1043" y="471"/>
                  </a:cubicBezTo>
                  <a:cubicBezTo>
                    <a:pt x="1047" y="475"/>
                    <a:pt x="1048" y="472"/>
                    <a:pt x="1046" y="469"/>
                  </a:cubicBezTo>
                  <a:cubicBezTo>
                    <a:pt x="1045" y="467"/>
                    <a:pt x="1040" y="447"/>
                    <a:pt x="1037" y="439"/>
                  </a:cubicBezTo>
                  <a:close/>
                  <a:moveTo>
                    <a:pt x="254" y="16"/>
                  </a:moveTo>
                  <a:cubicBezTo>
                    <a:pt x="258" y="19"/>
                    <a:pt x="245" y="18"/>
                    <a:pt x="243" y="21"/>
                  </a:cubicBezTo>
                  <a:cubicBezTo>
                    <a:pt x="241" y="23"/>
                    <a:pt x="233" y="22"/>
                    <a:pt x="235" y="25"/>
                  </a:cubicBezTo>
                  <a:cubicBezTo>
                    <a:pt x="236" y="28"/>
                    <a:pt x="249" y="28"/>
                    <a:pt x="249" y="26"/>
                  </a:cubicBezTo>
                  <a:cubicBezTo>
                    <a:pt x="249" y="23"/>
                    <a:pt x="255" y="26"/>
                    <a:pt x="255" y="23"/>
                  </a:cubicBezTo>
                  <a:cubicBezTo>
                    <a:pt x="256" y="21"/>
                    <a:pt x="258" y="19"/>
                    <a:pt x="265" y="18"/>
                  </a:cubicBezTo>
                  <a:cubicBezTo>
                    <a:pt x="272" y="18"/>
                    <a:pt x="272" y="15"/>
                    <a:pt x="266" y="12"/>
                  </a:cubicBezTo>
                  <a:cubicBezTo>
                    <a:pt x="259" y="9"/>
                    <a:pt x="251" y="14"/>
                    <a:pt x="254" y="16"/>
                  </a:cubicBezTo>
                  <a:close/>
                  <a:moveTo>
                    <a:pt x="244" y="218"/>
                  </a:moveTo>
                  <a:cubicBezTo>
                    <a:pt x="250" y="224"/>
                    <a:pt x="256" y="215"/>
                    <a:pt x="259" y="214"/>
                  </a:cubicBezTo>
                  <a:cubicBezTo>
                    <a:pt x="262" y="214"/>
                    <a:pt x="257" y="210"/>
                    <a:pt x="252" y="209"/>
                  </a:cubicBezTo>
                  <a:cubicBezTo>
                    <a:pt x="246" y="207"/>
                    <a:pt x="238" y="213"/>
                    <a:pt x="244" y="218"/>
                  </a:cubicBezTo>
                  <a:close/>
                  <a:moveTo>
                    <a:pt x="1436" y="260"/>
                  </a:moveTo>
                  <a:cubicBezTo>
                    <a:pt x="1434" y="259"/>
                    <a:pt x="1426" y="254"/>
                    <a:pt x="1424" y="251"/>
                  </a:cubicBezTo>
                  <a:cubicBezTo>
                    <a:pt x="1422" y="248"/>
                    <a:pt x="1412" y="247"/>
                    <a:pt x="1412" y="248"/>
                  </a:cubicBezTo>
                  <a:cubicBezTo>
                    <a:pt x="1412" y="250"/>
                    <a:pt x="1409" y="248"/>
                    <a:pt x="1408" y="246"/>
                  </a:cubicBezTo>
                  <a:cubicBezTo>
                    <a:pt x="1408" y="245"/>
                    <a:pt x="1397" y="245"/>
                    <a:pt x="1397" y="246"/>
                  </a:cubicBezTo>
                  <a:cubicBezTo>
                    <a:pt x="1397" y="248"/>
                    <a:pt x="1400" y="248"/>
                    <a:pt x="1401" y="250"/>
                  </a:cubicBezTo>
                  <a:cubicBezTo>
                    <a:pt x="1403" y="252"/>
                    <a:pt x="1399" y="253"/>
                    <a:pt x="1400" y="256"/>
                  </a:cubicBezTo>
                  <a:cubicBezTo>
                    <a:pt x="1401" y="258"/>
                    <a:pt x="1396" y="254"/>
                    <a:pt x="1395" y="253"/>
                  </a:cubicBezTo>
                  <a:cubicBezTo>
                    <a:pt x="1393" y="252"/>
                    <a:pt x="1394" y="247"/>
                    <a:pt x="1394" y="245"/>
                  </a:cubicBezTo>
                  <a:cubicBezTo>
                    <a:pt x="1395" y="242"/>
                    <a:pt x="1391" y="243"/>
                    <a:pt x="1391" y="240"/>
                  </a:cubicBezTo>
                  <a:cubicBezTo>
                    <a:pt x="1391" y="238"/>
                    <a:pt x="1379" y="233"/>
                    <a:pt x="1375" y="231"/>
                  </a:cubicBezTo>
                  <a:cubicBezTo>
                    <a:pt x="1370" y="229"/>
                    <a:pt x="1364" y="227"/>
                    <a:pt x="1362" y="224"/>
                  </a:cubicBezTo>
                  <a:cubicBezTo>
                    <a:pt x="1361" y="222"/>
                    <a:pt x="1352" y="222"/>
                    <a:pt x="1349" y="218"/>
                  </a:cubicBezTo>
                  <a:cubicBezTo>
                    <a:pt x="1346" y="215"/>
                    <a:pt x="1331" y="209"/>
                    <a:pt x="1325" y="209"/>
                  </a:cubicBezTo>
                  <a:cubicBezTo>
                    <a:pt x="1319" y="208"/>
                    <a:pt x="1321" y="205"/>
                    <a:pt x="1318" y="205"/>
                  </a:cubicBezTo>
                  <a:cubicBezTo>
                    <a:pt x="1315" y="206"/>
                    <a:pt x="1302" y="205"/>
                    <a:pt x="1298" y="205"/>
                  </a:cubicBezTo>
                  <a:cubicBezTo>
                    <a:pt x="1294" y="204"/>
                    <a:pt x="1293" y="207"/>
                    <a:pt x="1290" y="206"/>
                  </a:cubicBezTo>
                  <a:cubicBezTo>
                    <a:pt x="1287" y="205"/>
                    <a:pt x="1272" y="199"/>
                    <a:pt x="1271" y="201"/>
                  </a:cubicBezTo>
                  <a:cubicBezTo>
                    <a:pt x="1269" y="203"/>
                    <a:pt x="1270" y="206"/>
                    <a:pt x="1268" y="207"/>
                  </a:cubicBezTo>
                  <a:cubicBezTo>
                    <a:pt x="1266" y="207"/>
                    <a:pt x="1268" y="210"/>
                    <a:pt x="1272" y="213"/>
                  </a:cubicBezTo>
                  <a:cubicBezTo>
                    <a:pt x="1276" y="217"/>
                    <a:pt x="1274" y="220"/>
                    <a:pt x="1270" y="222"/>
                  </a:cubicBezTo>
                  <a:cubicBezTo>
                    <a:pt x="1266" y="223"/>
                    <a:pt x="1260" y="220"/>
                    <a:pt x="1258" y="217"/>
                  </a:cubicBezTo>
                  <a:cubicBezTo>
                    <a:pt x="1257" y="214"/>
                    <a:pt x="1251" y="216"/>
                    <a:pt x="1250" y="212"/>
                  </a:cubicBezTo>
                  <a:cubicBezTo>
                    <a:pt x="1249" y="208"/>
                    <a:pt x="1252" y="208"/>
                    <a:pt x="1254" y="210"/>
                  </a:cubicBezTo>
                  <a:cubicBezTo>
                    <a:pt x="1257" y="212"/>
                    <a:pt x="1260" y="210"/>
                    <a:pt x="1260" y="207"/>
                  </a:cubicBezTo>
                  <a:cubicBezTo>
                    <a:pt x="1261" y="205"/>
                    <a:pt x="1254" y="203"/>
                    <a:pt x="1250" y="203"/>
                  </a:cubicBezTo>
                  <a:cubicBezTo>
                    <a:pt x="1246" y="203"/>
                    <a:pt x="1244" y="209"/>
                    <a:pt x="1240" y="211"/>
                  </a:cubicBezTo>
                  <a:cubicBezTo>
                    <a:pt x="1236" y="213"/>
                    <a:pt x="1220" y="210"/>
                    <a:pt x="1219" y="208"/>
                  </a:cubicBezTo>
                  <a:cubicBezTo>
                    <a:pt x="1217" y="207"/>
                    <a:pt x="1196" y="208"/>
                    <a:pt x="1193" y="210"/>
                  </a:cubicBezTo>
                  <a:cubicBezTo>
                    <a:pt x="1191" y="211"/>
                    <a:pt x="1193" y="217"/>
                    <a:pt x="1192" y="218"/>
                  </a:cubicBezTo>
                  <a:cubicBezTo>
                    <a:pt x="1191" y="218"/>
                    <a:pt x="1189" y="211"/>
                    <a:pt x="1189" y="210"/>
                  </a:cubicBezTo>
                  <a:cubicBezTo>
                    <a:pt x="1189" y="208"/>
                    <a:pt x="1187" y="207"/>
                    <a:pt x="1183" y="207"/>
                  </a:cubicBezTo>
                  <a:cubicBezTo>
                    <a:pt x="1179" y="207"/>
                    <a:pt x="1177" y="207"/>
                    <a:pt x="1179" y="206"/>
                  </a:cubicBezTo>
                  <a:cubicBezTo>
                    <a:pt x="1180" y="204"/>
                    <a:pt x="1177" y="202"/>
                    <a:pt x="1180" y="200"/>
                  </a:cubicBezTo>
                  <a:cubicBezTo>
                    <a:pt x="1183" y="198"/>
                    <a:pt x="1175" y="191"/>
                    <a:pt x="1166" y="188"/>
                  </a:cubicBezTo>
                  <a:cubicBezTo>
                    <a:pt x="1158" y="185"/>
                    <a:pt x="1139" y="187"/>
                    <a:pt x="1134" y="188"/>
                  </a:cubicBezTo>
                  <a:cubicBezTo>
                    <a:pt x="1129" y="190"/>
                    <a:pt x="1120" y="189"/>
                    <a:pt x="1115" y="189"/>
                  </a:cubicBezTo>
                  <a:cubicBezTo>
                    <a:pt x="1110" y="190"/>
                    <a:pt x="1114" y="188"/>
                    <a:pt x="1113" y="185"/>
                  </a:cubicBezTo>
                  <a:cubicBezTo>
                    <a:pt x="1111" y="183"/>
                    <a:pt x="1103" y="180"/>
                    <a:pt x="1102" y="182"/>
                  </a:cubicBezTo>
                  <a:cubicBezTo>
                    <a:pt x="1101" y="184"/>
                    <a:pt x="1099" y="182"/>
                    <a:pt x="1099" y="181"/>
                  </a:cubicBezTo>
                  <a:cubicBezTo>
                    <a:pt x="1099" y="180"/>
                    <a:pt x="1091" y="177"/>
                    <a:pt x="1088" y="177"/>
                  </a:cubicBezTo>
                  <a:cubicBezTo>
                    <a:pt x="1085" y="178"/>
                    <a:pt x="1084" y="175"/>
                    <a:pt x="1087" y="175"/>
                  </a:cubicBezTo>
                  <a:cubicBezTo>
                    <a:pt x="1091" y="175"/>
                    <a:pt x="1097" y="175"/>
                    <a:pt x="1094" y="171"/>
                  </a:cubicBezTo>
                  <a:cubicBezTo>
                    <a:pt x="1091" y="167"/>
                    <a:pt x="1069" y="166"/>
                    <a:pt x="1067" y="167"/>
                  </a:cubicBezTo>
                  <a:cubicBezTo>
                    <a:pt x="1065" y="168"/>
                    <a:pt x="1067" y="171"/>
                    <a:pt x="1062" y="175"/>
                  </a:cubicBezTo>
                  <a:cubicBezTo>
                    <a:pt x="1057" y="180"/>
                    <a:pt x="1052" y="177"/>
                    <a:pt x="1053" y="174"/>
                  </a:cubicBezTo>
                  <a:cubicBezTo>
                    <a:pt x="1054" y="172"/>
                    <a:pt x="1060" y="173"/>
                    <a:pt x="1060" y="170"/>
                  </a:cubicBezTo>
                  <a:cubicBezTo>
                    <a:pt x="1060" y="168"/>
                    <a:pt x="1051" y="169"/>
                    <a:pt x="1050" y="167"/>
                  </a:cubicBezTo>
                  <a:cubicBezTo>
                    <a:pt x="1049" y="166"/>
                    <a:pt x="1052" y="164"/>
                    <a:pt x="1055" y="165"/>
                  </a:cubicBezTo>
                  <a:cubicBezTo>
                    <a:pt x="1058" y="166"/>
                    <a:pt x="1063" y="167"/>
                    <a:pt x="1063" y="165"/>
                  </a:cubicBezTo>
                  <a:cubicBezTo>
                    <a:pt x="1064" y="164"/>
                    <a:pt x="1060" y="164"/>
                    <a:pt x="1055" y="163"/>
                  </a:cubicBezTo>
                  <a:cubicBezTo>
                    <a:pt x="1050" y="162"/>
                    <a:pt x="1038" y="159"/>
                    <a:pt x="1032" y="160"/>
                  </a:cubicBezTo>
                  <a:cubicBezTo>
                    <a:pt x="1026" y="160"/>
                    <a:pt x="1023" y="157"/>
                    <a:pt x="1019" y="157"/>
                  </a:cubicBezTo>
                  <a:cubicBezTo>
                    <a:pt x="1016" y="157"/>
                    <a:pt x="1016" y="159"/>
                    <a:pt x="1017" y="161"/>
                  </a:cubicBezTo>
                  <a:cubicBezTo>
                    <a:pt x="1019" y="163"/>
                    <a:pt x="1014" y="164"/>
                    <a:pt x="1010" y="163"/>
                  </a:cubicBezTo>
                  <a:cubicBezTo>
                    <a:pt x="1006" y="163"/>
                    <a:pt x="1000" y="166"/>
                    <a:pt x="1002" y="169"/>
                  </a:cubicBezTo>
                  <a:cubicBezTo>
                    <a:pt x="1004" y="172"/>
                    <a:pt x="1007" y="168"/>
                    <a:pt x="1009" y="169"/>
                  </a:cubicBezTo>
                  <a:cubicBezTo>
                    <a:pt x="1011" y="170"/>
                    <a:pt x="1004" y="172"/>
                    <a:pt x="1007" y="173"/>
                  </a:cubicBezTo>
                  <a:cubicBezTo>
                    <a:pt x="1010" y="175"/>
                    <a:pt x="1009" y="178"/>
                    <a:pt x="1009" y="179"/>
                  </a:cubicBezTo>
                  <a:cubicBezTo>
                    <a:pt x="1009" y="180"/>
                    <a:pt x="1004" y="181"/>
                    <a:pt x="1002" y="179"/>
                  </a:cubicBezTo>
                  <a:cubicBezTo>
                    <a:pt x="1001" y="177"/>
                    <a:pt x="998" y="179"/>
                    <a:pt x="994" y="179"/>
                  </a:cubicBezTo>
                  <a:cubicBezTo>
                    <a:pt x="991" y="178"/>
                    <a:pt x="988" y="180"/>
                    <a:pt x="992" y="180"/>
                  </a:cubicBezTo>
                  <a:cubicBezTo>
                    <a:pt x="996" y="181"/>
                    <a:pt x="997" y="183"/>
                    <a:pt x="992" y="184"/>
                  </a:cubicBezTo>
                  <a:cubicBezTo>
                    <a:pt x="987" y="184"/>
                    <a:pt x="988" y="179"/>
                    <a:pt x="985" y="180"/>
                  </a:cubicBezTo>
                  <a:cubicBezTo>
                    <a:pt x="982" y="180"/>
                    <a:pt x="976" y="177"/>
                    <a:pt x="972" y="178"/>
                  </a:cubicBezTo>
                  <a:cubicBezTo>
                    <a:pt x="969" y="178"/>
                    <a:pt x="967" y="180"/>
                    <a:pt x="963" y="181"/>
                  </a:cubicBezTo>
                  <a:cubicBezTo>
                    <a:pt x="958" y="181"/>
                    <a:pt x="952" y="178"/>
                    <a:pt x="950" y="176"/>
                  </a:cubicBezTo>
                  <a:cubicBezTo>
                    <a:pt x="948" y="173"/>
                    <a:pt x="947" y="173"/>
                    <a:pt x="945" y="176"/>
                  </a:cubicBezTo>
                  <a:cubicBezTo>
                    <a:pt x="943" y="178"/>
                    <a:pt x="943" y="184"/>
                    <a:pt x="941" y="184"/>
                  </a:cubicBezTo>
                  <a:cubicBezTo>
                    <a:pt x="938" y="185"/>
                    <a:pt x="938" y="189"/>
                    <a:pt x="935" y="191"/>
                  </a:cubicBezTo>
                  <a:cubicBezTo>
                    <a:pt x="933" y="192"/>
                    <a:pt x="933" y="189"/>
                    <a:pt x="930" y="189"/>
                  </a:cubicBezTo>
                  <a:cubicBezTo>
                    <a:pt x="927" y="189"/>
                    <a:pt x="918" y="180"/>
                    <a:pt x="917" y="178"/>
                  </a:cubicBezTo>
                  <a:cubicBezTo>
                    <a:pt x="917" y="175"/>
                    <a:pt x="911" y="170"/>
                    <a:pt x="910" y="169"/>
                  </a:cubicBezTo>
                  <a:cubicBezTo>
                    <a:pt x="908" y="168"/>
                    <a:pt x="911" y="168"/>
                    <a:pt x="913" y="169"/>
                  </a:cubicBezTo>
                  <a:cubicBezTo>
                    <a:pt x="915" y="171"/>
                    <a:pt x="917" y="171"/>
                    <a:pt x="919" y="170"/>
                  </a:cubicBezTo>
                  <a:cubicBezTo>
                    <a:pt x="921" y="169"/>
                    <a:pt x="921" y="164"/>
                    <a:pt x="918" y="164"/>
                  </a:cubicBezTo>
                  <a:cubicBezTo>
                    <a:pt x="914" y="164"/>
                    <a:pt x="916" y="161"/>
                    <a:pt x="917" y="161"/>
                  </a:cubicBezTo>
                  <a:cubicBezTo>
                    <a:pt x="919" y="160"/>
                    <a:pt x="913" y="155"/>
                    <a:pt x="915" y="155"/>
                  </a:cubicBezTo>
                  <a:cubicBezTo>
                    <a:pt x="917" y="154"/>
                    <a:pt x="917" y="152"/>
                    <a:pt x="914" y="152"/>
                  </a:cubicBezTo>
                  <a:cubicBezTo>
                    <a:pt x="911" y="152"/>
                    <a:pt x="908" y="149"/>
                    <a:pt x="908" y="148"/>
                  </a:cubicBezTo>
                  <a:cubicBezTo>
                    <a:pt x="908" y="147"/>
                    <a:pt x="896" y="146"/>
                    <a:pt x="897" y="148"/>
                  </a:cubicBezTo>
                  <a:cubicBezTo>
                    <a:pt x="897" y="150"/>
                    <a:pt x="893" y="150"/>
                    <a:pt x="894" y="148"/>
                  </a:cubicBezTo>
                  <a:cubicBezTo>
                    <a:pt x="894" y="146"/>
                    <a:pt x="890" y="147"/>
                    <a:pt x="884" y="145"/>
                  </a:cubicBezTo>
                  <a:cubicBezTo>
                    <a:pt x="879" y="144"/>
                    <a:pt x="879" y="140"/>
                    <a:pt x="877" y="140"/>
                  </a:cubicBezTo>
                  <a:cubicBezTo>
                    <a:pt x="875" y="139"/>
                    <a:pt x="876" y="145"/>
                    <a:pt x="873" y="144"/>
                  </a:cubicBezTo>
                  <a:cubicBezTo>
                    <a:pt x="870" y="143"/>
                    <a:pt x="867" y="145"/>
                    <a:pt x="869" y="148"/>
                  </a:cubicBezTo>
                  <a:cubicBezTo>
                    <a:pt x="870" y="151"/>
                    <a:pt x="869" y="152"/>
                    <a:pt x="868" y="154"/>
                  </a:cubicBezTo>
                  <a:cubicBezTo>
                    <a:pt x="868" y="157"/>
                    <a:pt x="867" y="156"/>
                    <a:pt x="863" y="155"/>
                  </a:cubicBezTo>
                  <a:cubicBezTo>
                    <a:pt x="860" y="154"/>
                    <a:pt x="860" y="158"/>
                    <a:pt x="853" y="156"/>
                  </a:cubicBezTo>
                  <a:cubicBezTo>
                    <a:pt x="846" y="154"/>
                    <a:pt x="843" y="156"/>
                    <a:pt x="842" y="154"/>
                  </a:cubicBezTo>
                  <a:cubicBezTo>
                    <a:pt x="841" y="151"/>
                    <a:pt x="839" y="151"/>
                    <a:pt x="838" y="153"/>
                  </a:cubicBezTo>
                  <a:cubicBezTo>
                    <a:pt x="838" y="155"/>
                    <a:pt x="827" y="154"/>
                    <a:pt x="826" y="151"/>
                  </a:cubicBezTo>
                  <a:cubicBezTo>
                    <a:pt x="826" y="149"/>
                    <a:pt x="828" y="148"/>
                    <a:pt x="830" y="148"/>
                  </a:cubicBezTo>
                  <a:cubicBezTo>
                    <a:pt x="832" y="147"/>
                    <a:pt x="828" y="146"/>
                    <a:pt x="822" y="146"/>
                  </a:cubicBezTo>
                  <a:cubicBezTo>
                    <a:pt x="817" y="146"/>
                    <a:pt x="813" y="143"/>
                    <a:pt x="807" y="144"/>
                  </a:cubicBezTo>
                  <a:cubicBezTo>
                    <a:pt x="801" y="144"/>
                    <a:pt x="788" y="146"/>
                    <a:pt x="786" y="146"/>
                  </a:cubicBezTo>
                  <a:cubicBezTo>
                    <a:pt x="784" y="147"/>
                    <a:pt x="787" y="151"/>
                    <a:pt x="785" y="151"/>
                  </a:cubicBezTo>
                  <a:cubicBezTo>
                    <a:pt x="782" y="151"/>
                    <a:pt x="784" y="145"/>
                    <a:pt x="783" y="143"/>
                  </a:cubicBezTo>
                  <a:cubicBezTo>
                    <a:pt x="783" y="140"/>
                    <a:pt x="778" y="140"/>
                    <a:pt x="779" y="142"/>
                  </a:cubicBezTo>
                  <a:cubicBezTo>
                    <a:pt x="780" y="144"/>
                    <a:pt x="772" y="145"/>
                    <a:pt x="770" y="143"/>
                  </a:cubicBezTo>
                  <a:cubicBezTo>
                    <a:pt x="768" y="141"/>
                    <a:pt x="765" y="139"/>
                    <a:pt x="761" y="138"/>
                  </a:cubicBezTo>
                  <a:cubicBezTo>
                    <a:pt x="756" y="137"/>
                    <a:pt x="750" y="142"/>
                    <a:pt x="751" y="143"/>
                  </a:cubicBezTo>
                  <a:cubicBezTo>
                    <a:pt x="752" y="145"/>
                    <a:pt x="756" y="144"/>
                    <a:pt x="756" y="145"/>
                  </a:cubicBezTo>
                  <a:cubicBezTo>
                    <a:pt x="756" y="147"/>
                    <a:pt x="746" y="146"/>
                    <a:pt x="746" y="148"/>
                  </a:cubicBezTo>
                  <a:cubicBezTo>
                    <a:pt x="746" y="150"/>
                    <a:pt x="736" y="152"/>
                    <a:pt x="733" y="152"/>
                  </a:cubicBezTo>
                  <a:cubicBezTo>
                    <a:pt x="725" y="153"/>
                    <a:pt x="723" y="153"/>
                    <a:pt x="719" y="156"/>
                  </a:cubicBezTo>
                  <a:cubicBezTo>
                    <a:pt x="715" y="160"/>
                    <a:pt x="718" y="154"/>
                    <a:pt x="721" y="151"/>
                  </a:cubicBezTo>
                  <a:cubicBezTo>
                    <a:pt x="724" y="148"/>
                    <a:pt x="727" y="149"/>
                    <a:pt x="729" y="147"/>
                  </a:cubicBezTo>
                  <a:cubicBezTo>
                    <a:pt x="731" y="144"/>
                    <a:pt x="734" y="144"/>
                    <a:pt x="738" y="144"/>
                  </a:cubicBezTo>
                  <a:cubicBezTo>
                    <a:pt x="743" y="143"/>
                    <a:pt x="743" y="140"/>
                    <a:pt x="745" y="139"/>
                  </a:cubicBezTo>
                  <a:cubicBezTo>
                    <a:pt x="747" y="138"/>
                    <a:pt x="753" y="136"/>
                    <a:pt x="754" y="134"/>
                  </a:cubicBezTo>
                  <a:cubicBezTo>
                    <a:pt x="755" y="132"/>
                    <a:pt x="766" y="128"/>
                    <a:pt x="768" y="128"/>
                  </a:cubicBezTo>
                  <a:cubicBezTo>
                    <a:pt x="770" y="128"/>
                    <a:pt x="771" y="123"/>
                    <a:pt x="772" y="123"/>
                  </a:cubicBezTo>
                  <a:cubicBezTo>
                    <a:pt x="773" y="123"/>
                    <a:pt x="780" y="121"/>
                    <a:pt x="782" y="120"/>
                  </a:cubicBezTo>
                  <a:cubicBezTo>
                    <a:pt x="785" y="118"/>
                    <a:pt x="786" y="116"/>
                    <a:pt x="786" y="114"/>
                  </a:cubicBezTo>
                  <a:cubicBezTo>
                    <a:pt x="786" y="113"/>
                    <a:pt x="783" y="113"/>
                    <a:pt x="783" y="112"/>
                  </a:cubicBezTo>
                  <a:cubicBezTo>
                    <a:pt x="782" y="110"/>
                    <a:pt x="784" y="111"/>
                    <a:pt x="787" y="110"/>
                  </a:cubicBezTo>
                  <a:cubicBezTo>
                    <a:pt x="789" y="109"/>
                    <a:pt x="787" y="106"/>
                    <a:pt x="785" y="106"/>
                  </a:cubicBezTo>
                  <a:cubicBezTo>
                    <a:pt x="783" y="107"/>
                    <a:pt x="786" y="104"/>
                    <a:pt x="784" y="102"/>
                  </a:cubicBezTo>
                  <a:cubicBezTo>
                    <a:pt x="782" y="100"/>
                    <a:pt x="778" y="103"/>
                    <a:pt x="778" y="101"/>
                  </a:cubicBezTo>
                  <a:cubicBezTo>
                    <a:pt x="779" y="99"/>
                    <a:pt x="778" y="96"/>
                    <a:pt x="777" y="94"/>
                  </a:cubicBezTo>
                  <a:cubicBezTo>
                    <a:pt x="775" y="93"/>
                    <a:pt x="772" y="97"/>
                    <a:pt x="769" y="94"/>
                  </a:cubicBezTo>
                  <a:cubicBezTo>
                    <a:pt x="766" y="92"/>
                    <a:pt x="757" y="91"/>
                    <a:pt x="757" y="92"/>
                  </a:cubicBezTo>
                  <a:cubicBezTo>
                    <a:pt x="757" y="93"/>
                    <a:pt x="753" y="90"/>
                    <a:pt x="752" y="91"/>
                  </a:cubicBezTo>
                  <a:cubicBezTo>
                    <a:pt x="751" y="92"/>
                    <a:pt x="744" y="92"/>
                    <a:pt x="742" y="91"/>
                  </a:cubicBezTo>
                  <a:cubicBezTo>
                    <a:pt x="739" y="91"/>
                    <a:pt x="736" y="92"/>
                    <a:pt x="736" y="94"/>
                  </a:cubicBezTo>
                  <a:cubicBezTo>
                    <a:pt x="736" y="97"/>
                    <a:pt x="727" y="96"/>
                    <a:pt x="726" y="95"/>
                  </a:cubicBezTo>
                  <a:cubicBezTo>
                    <a:pt x="724" y="95"/>
                    <a:pt x="732" y="89"/>
                    <a:pt x="732" y="88"/>
                  </a:cubicBezTo>
                  <a:cubicBezTo>
                    <a:pt x="732" y="87"/>
                    <a:pt x="719" y="88"/>
                    <a:pt x="718" y="87"/>
                  </a:cubicBezTo>
                  <a:cubicBezTo>
                    <a:pt x="717" y="85"/>
                    <a:pt x="711" y="85"/>
                    <a:pt x="708" y="85"/>
                  </a:cubicBezTo>
                  <a:cubicBezTo>
                    <a:pt x="705" y="85"/>
                    <a:pt x="708" y="84"/>
                    <a:pt x="710" y="84"/>
                  </a:cubicBezTo>
                  <a:cubicBezTo>
                    <a:pt x="713" y="84"/>
                    <a:pt x="715" y="82"/>
                    <a:pt x="718" y="81"/>
                  </a:cubicBezTo>
                  <a:cubicBezTo>
                    <a:pt x="721" y="81"/>
                    <a:pt x="720" y="80"/>
                    <a:pt x="719" y="78"/>
                  </a:cubicBezTo>
                  <a:cubicBezTo>
                    <a:pt x="718" y="76"/>
                    <a:pt x="715" y="77"/>
                    <a:pt x="712" y="76"/>
                  </a:cubicBezTo>
                  <a:cubicBezTo>
                    <a:pt x="709" y="75"/>
                    <a:pt x="706" y="74"/>
                    <a:pt x="703" y="74"/>
                  </a:cubicBezTo>
                  <a:cubicBezTo>
                    <a:pt x="701" y="74"/>
                    <a:pt x="698" y="75"/>
                    <a:pt x="692" y="76"/>
                  </a:cubicBezTo>
                  <a:cubicBezTo>
                    <a:pt x="686" y="77"/>
                    <a:pt x="686" y="82"/>
                    <a:pt x="683" y="83"/>
                  </a:cubicBezTo>
                  <a:cubicBezTo>
                    <a:pt x="680" y="85"/>
                    <a:pt x="675" y="90"/>
                    <a:pt x="677" y="91"/>
                  </a:cubicBezTo>
                  <a:cubicBezTo>
                    <a:pt x="680" y="91"/>
                    <a:pt x="678" y="93"/>
                    <a:pt x="679" y="94"/>
                  </a:cubicBezTo>
                  <a:cubicBezTo>
                    <a:pt x="679" y="96"/>
                    <a:pt x="677" y="96"/>
                    <a:pt x="674" y="96"/>
                  </a:cubicBezTo>
                  <a:cubicBezTo>
                    <a:pt x="671" y="95"/>
                    <a:pt x="661" y="95"/>
                    <a:pt x="661" y="97"/>
                  </a:cubicBezTo>
                  <a:cubicBezTo>
                    <a:pt x="661" y="100"/>
                    <a:pt x="667" y="101"/>
                    <a:pt x="667" y="102"/>
                  </a:cubicBezTo>
                  <a:cubicBezTo>
                    <a:pt x="666" y="103"/>
                    <a:pt x="662" y="102"/>
                    <a:pt x="660" y="100"/>
                  </a:cubicBezTo>
                  <a:cubicBezTo>
                    <a:pt x="658" y="99"/>
                    <a:pt x="654" y="100"/>
                    <a:pt x="653" y="102"/>
                  </a:cubicBezTo>
                  <a:cubicBezTo>
                    <a:pt x="652" y="104"/>
                    <a:pt x="649" y="104"/>
                    <a:pt x="647" y="103"/>
                  </a:cubicBezTo>
                  <a:cubicBezTo>
                    <a:pt x="646" y="103"/>
                    <a:pt x="644" y="104"/>
                    <a:pt x="642" y="104"/>
                  </a:cubicBezTo>
                  <a:cubicBezTo>
                    <a:pt x="640" y="103"/>
                    <a:pt x="646" y="100"/>
                    <a:pt x="644" y="99"/>
                  </a:cubicBezTo>
                  <a:cubicBezTo>
                    <a:pt x="643" y="97"/>
                    <a:pt x="637" y="99"/>
                    <a:pt x="636" y="101"/>
                  </a:cubicBezTo>
                  <a:cubicBezTo>
                    <a:pt x="636" y="103"/>
                    <a:pt x="632" y="99"/>
                    <a:pt x="631" y="100"/>
                  </a:cubicBezTo>
                  <a:cubicBezTo>
                    <a:pt x="629" y="101"/>
                    <a:pt x="628" y="102"/>
                    <a:pt x="625" y="103"/>
                  </a:cubicBezTo>
                  <a:cubicBezTo>
                    <a:pt x="623" y="104"/>
                    <a:pt x="618" y="102"/>
                    <a:pt x="617" y="104"/>
                  </a:cubicBezTo>
                  <a:cubicBezTo>
                    <a:pt x="616" y="106"/>
                    <a:pt x="622" y="106"/>
                    <a:pt x="622" y="107"/>
                  </a:cubicBezTo>
                  <a:cubicBezTo>
                    <a:pt x="622" y="108"/>
                    <a:pt x="609" y="108"/>
                    <a:pt x="608" y="109"/>
                  </a:cubicBezTo>
                  <a:cubicBezTo>
                    <a:pt x="608" y="111"/>
                    <a:pt x="603" y="111"/>
                    <a:pt x="598" y="111"/>
                  </a:cubicBezTo>
                  <a:cubicBezTo>
                    <a:pt x="592" y="111"/>
                    <a:pt x="594" y="114"/>
                    <a:pt x="590" y="114"/>
                  </a:cubicBezTo>
                  <a:cubicBezTo>
                    <a:pt x="585" y="115"/>
                    <a:pt x="583" y="115"/>
                    <a:pt x="582" y="118"/>
                  </a:cubicBezTo>
                  <a:cubicBezTo>
                    <a:pt x="581" y="120"/>
                    <a:pt x="577" y="120"/>
                    <a:pt x="576" y="119"/>
                  </a:cubicBezTo>
                  <a:cubicBezTo>
                    <a:pt x="574" y="117"/>
                    <a:pt x="570" y="119"/>
                    <a:pt x="572" y="120"/>
                  </a:cubicBezTo>
                  <a:cubicBezTo>
                    <a:pt x="574" y="120"/>
                    <a:pt x="572" y="122"/>
                    <a:pt x="571" y="122"/>
                  </a:cubicBezTo>
                  <a:cubicBezTo>
                    <a:pt x="570" y="121"/>
                    <a:pt x="566" y="124"/>
                    <a:pt x="568" y="124"/>
                  </a:cubicBezTo>
                  <a:cubicBezTo>
                    <a:pt x="570" y="123"/>
                    <a:pt x="571" y="125"/>
                    <a:pt x="570" y="127"/>
                  </a:cubicBezTo>
                  <a:cubicBezTo>
                    <a:pt x="569" y="128"/>
                    <a:pt x="564" y="125"/>
                    <a:pt x="563" y="126"/>
                  </a:cubicBezTo>
                  <a:cubicBezTo>
                    <a:pt x="562" y="128"/>
                    <a:pt x="565" y="129"/>
                    <a:pt x="567" y="129"/>
                  </a:cubicBezTo>
                  <a:cubicBezTo>
                    <a:pt x="570" y="129"/>
                    <a:pt x="571" y="130"/>
                    <a:pt x="571" y="132"/>
                  </a:cubicBezTo>
                  <a:cubicBezTo>
                    <a:pt x="571" y="133"/>
                    <a:pt x="566" y="131"/>
                    <a:pt x="565" y="132"/>
                  </a:cubicBezTo>
                  <a:cubicBezTo>
                    <a:pt x="564" y="134"/>
                    <a:pt x="566" y="134"/>
                    <a:pt x="568" y="134"/>
                  </a:cubicBezTo>
                  <a:cubicBezTo>
                    <a:pt x="570" y="135"/>
                    <a:pt x="569" y="136"/>
                    <a:pt x="571" y="137"/>
                  </a:cubicBezTo>
                  <a:cubicBezTo>
                    <a:pt x="571" y="138"/>
                    <a:pt x="571" y="138"/>
                    <a:pt x="571" y="138"/>
                  </a:cubicBezTo>
                  <a:cubicBezTo>
                    <a:pt x="572" y="139"/>
                    <a:pt x="570" y="140"/>
                    <a:pt x="570" y="141"/>
                  </a:cubicBezTo>
                  <a:cubicBezTo>
                    <a:pt x="571" y="143"/>
                    <a:pt x="568" y="144"/>
                    <a:pt x="568" y="142"/>
                  </a:cubicBezTo>
                  <a:cubicBezTo>
                    <a:pt x="568" y="141"/>
                    <a:pt x="561" y="140"/>
                    <a:pt x="560" y="142"/>
                  </a:cubicBezTo>
                  <a:cubicBezTo>
                    <a:pt x="559" y="143"/>
                    <a:pt x="558" y="145"/>
                    <a:pt x="556" y="143"/>
                  </a:cubicBezTo>
                  <a:cubicBezTo>
                    <a:pt x="554" y="142"/>
                    <a:pt x="550" y="144"/>
                    <a:pt x="544" y="144"/>
                  </a:cubicBezTo>
                  <a:cubicBezTo>
                    <a:pt x="537" y="144"/>
                    <a:pt x="525" y="145"/>
                    <a:pt x="522" y="146"/>
                  </a:cubicBezTo>
                  <a:cubicBezTo>
                    <a:pt x="519" y="147"/>
                    <a:pt x="516" y="151"/>
                    <a:pt x="519" y="154"/>
                  </a:cubicBezTo>
                  <a:cubicBezTo>
                    <a:pt x="522" y="157"/>
                    <a:pt x="519" y="158"/>
                    <a:pt x="519" y="160"/>
                  </a:cubicBezTo>
                  <a:cubicBezTo>
                    <a:pt x="519" y="162"/>
                    <a:pt x="526" y="166"/>
                    <a:pt x="530" y="166"/>
                  </a:cubicBezTo>
                  <a:cubicBezTo>
                    <a:pt x="534" y="166"/>
                    <a:pt x="538" y="171"/>
                    <a:pt x="535" y="174"/>
                  </a:cubicBezTo>
                  <a:cubicBezTo>
                    <a:pt x="533" y="177"/>
                    <a:pt x="526" y="173"/>
                    <a:pt x="521" y="170"/>
                  </a:cubicBezTo>
                  <a:cubicBezTo>
                    <a:pt x="516" y="166"/>
                    <a:pt x="505" y="164"/>
                    <a:pt x="502" y="165"/>
                  </a:cubicBezTo>
                  <a:cubicBezTo>
                    <a:pt x="498" y="165"/>
                    <a:pt x="500" y="161"/>
                    <a:pt x="496" y="162"/>
                  </a:cubicBezTo>
                  <a:cubicBezTo>
                    <a:pt x="491" y="162"/>
                    <a:pt x="487" y="166"/>
                    <a:pt x="490" y="166"/>
                  </a:cubicBezTo>
                  <a:cubicBezTo>
                    <a:pt x="493" y="166"/>
                    <a:pt x="495" y="166"/>
                    <a:pt x="494" y="167"/>
                  </a:cubicBezTo>
                  <a:cubicBezTo>
                    <a:pt x="492" y="169"/>
                    <a:pt x="495" y="168"/>
                    <a:pt x="498" y="170"/>
                  </a:cubicBezTo>
                  <a:cubicBezTo>
                    <a:pt x="502" y="171"/>
                    <a:pt x="495" y="174"/>
                    <a:pt x="491" y="171"/>
                  </a:cubicBezTo>
                  <a:cubicBezTo>
                    <a:pt x="488" y="168"/>
                    <a:pt x="483" y="171"/>
                    <a:pt x="482" y="173"/>
                  </a:cubicBezTo>
                  <a:cubicBezTo>
                    <a:pt x="481" y="175"/>
                    <a:pt x="487" y="181"/>
                    <a:pt x="493" y="182"/>
                  </a:cubicBezTo>
                  <a:cubicBezTo>
                    <a:pt x="500" y="183"/>
                    <a:pt x="498" y="185"/>
                    <a:pt x="501" y="186"/>
                  </a:cubicBezTo>
                  <a:cubicBezTo>
                    <a:pt x="504" y="187"/>
                    <a:pt x="502" y="188"/>
                    <a:pt x="500" y="188"/>
                  </a:cubicBezTo>
                  <a:cubicBezTo>
                    <a:pt x="498" y="188"/>
                    <a:pt x="493" y="185"/>
                    <a:pt x="490" y="183"/>
                  </a:cubicBezTo>
                  <a:cubicBezTo>
                    <a:pt x="487" y="182"/>
                    <a:pt x="478" y="184"/>
                    <a:pt x="476" y="182"/>
                  </a:cubicBezTo>
                  <a:cubicBezTo>
                    <a:pt x="474" y="180"/>
                    <a:pt x="477" y="178"/>
                    <a:pt x="475" y="177"/>
                  </a:cubicBezTo>
                  <a:cubicBezTo>
                    <a:pt x="474" y="175"/>
                    <a:pt x="475" y="172"/>
                    <a:pt x="477" y="168"/>
                  </a:cubicBezTo>
                  <a:cubicBezTo>
                    <a:pt x="480" y="165"/>
                    <a:pt x="477" y="159"/>
                    <a:pt x="474" y="158"/>
                  </a:cubicBezTo>
                  <a:cubicBezTo>
                    <a:pt x="470" y="157"/>
                    <a:pt x="471" y="160"/>
                    <a:pt x="471" y="161"/>
                  </a:cubicBezTo>
                  <a:cubicBezTo>
                    <a:pt x="472" y="162"/>
                    <a:pt x="472" y="167"/>
                    <a:pt x="469" y="170"/>
                  </a:cubicBezTo>
                  <a:cubicBezTo>
                    <a:pt x="467" y="173"/>
                    <a:pt x="459" y="173"/>
                    <a:pt x="459" y="175"/>
                  </a:cubicBezTo>
                  <a:cubicBezTo>
                    <a:pt x="459" y="177"/>
                    <a:pt x="454" y="179"/>
                    <a:pt x="456" y="180"/>
                  </a:cubicBezTo>
                  <a:cubicBezTo>
                    <a:pt x="458" y="182"/>
                    <a:pt x="464" y="190"/>
                    <a:pt x="465" y="192"/>
                  </a:cubicBezTo>
                  <a:cubicBezTo>
                    <a:pt x="466" y="194"/>
                    <a:pt x="459" y="202"/>
                    <a:pt x="461" y="206"/>
                  </a:cubicBezTo>
                  <a:cubicBezTo>
                    <a:pt x="462" y="211"/>
                    <a:pt x="460" y="213"/>
                    <a:pt x="461" y="215"/>
                  </a:cubicBezTo>
                  <a:cubicBezTo>
                    <a:pt x="462" y="217"/>
                    <a:pt x="465" y="215"/>
                    <a:pt x="467" y="216"/>
                  </a:cubicBezTo>
                  <a:cubicBezTo>
                    <a:pt x="469" y="217"/>
                    <a:pt x="473" y="215"/>
                    <a:pt x="477" y="214"/>
                  </a:cubicBezTo>
                  <a:cubicBezTo>
                    <a:pt x="482" y="213"/>
                    <a:pt x="490" y="218"/>
                    <a:pt x="493" y="219"/>
                  </a:cubicBezTo>
                  <a:cubicBezTo>
                    <a:pt x="496" y="221"/>
                    <a:pt x="495" y="223"/>
                    <a:pt x="496" y="226"/>
                  </a:cubicBezTo>
                  <a:cubicBezTo>
                    <a:pt x="498" y="228"/>
                    <a:pt x="493" y="228"/>
                    <a:pt x="493" y="232"/>
                  </a:cubicBezTo>
                  <a:cubicBezTo>
                    <a:pt x="493" y="236"/>
                    <a:pt x="502" y="237"/>
                    <a:pt x="502" y="238"/>
                  </a:cubicBezTo>
                  <a:cubicBezTo>
                    <a:pt x="503" y="240"/>
                    <a:pt x="496" y="239"/>
                    <a:pt x="493" y="238"/>
                  </a:cubicBezTo>
                  <a:cubicBezTo>
                    <a:pt x="490" y="237"/>
                    <a:pt x="490" y="233"/>
                    <a:pt x="489" y="232"/>
                  </a:cubicBezTo>
                  <a:cubicBezTo>
                    <a:pt x="488" y="232"/>
                    <a:pt x="491" y="229"/>
                    <a:pt x="491" y="226"/>
                  </a:cubicBezTo>
                  <a:cubicBezTo>
                    <a:pt x="491" y="224"/>
                    <a:pt x="488" y="222"/>
                    <a:pt x="487" y="221"/>
                  </a:cubicBezTo>
                  <a:cubicBezTo>
                    <a:pt x="486" y="219"/>
                    <a:pt x="484" y="217"/>
                    <a:pt x="482" y="217"/>
                  </a:cubicBezTo>
                  <a:cubicBezTo>
                    <a:pt x="479" y="218"/>
                    <a:pt x="471" y="219"/>
                    <a:pt x="469" y="221"/>
                  </a:cubicBezTo>
                  <a:cubicBezTo>
                    <a:pt x="466" y="223"/>
                    <a:pt x="469" y="229"/>
                    <a:pt x="470" y="233"/>
                  </a:cubicBezTo>
                  <a:cubicBezTo>
                    <a:pt x="472" y="236"/>
                    <a:pt x="463" y="240"/>
                    <a:pt x="463" y="242"/>
                  </a:cubicBezTo>
                  <a:cubicBezTo>
                    <a:pt x="464" y="245"/>
                    <a:pt x="461" y="246"/>
                    <a:pt x="457" y="248"/>
                  </a:cubicBezTo>
                  <a:cubicBezTo>
                    <a:pt x="453" y="250"/>
                    <a:pt x="449" y="252"/>
                    <a:pt x="449" y="255"/>
                  </a:cubicBezTo>
                  <a:cubicBezTo>
                    <a:pt x="449" y="258"/>
                    <a:pt x="444" y="256"/>
                    <a:pt x="442" y="255"/>
                  </a:cubicBezTo>
                  <a:cubicBezTo>
                    <a:pt x="439" y="253"/>
                    <a:pt x="436" y="256"/>
                    <a:pt x="432" y="256"/>
                  </a:cubicBezTo>
                  <a:cubicBezTo>
                    <a:pt x="428" y="255"/>
                    <a:pt x="428" y="252"/>
                    <a:pt x="425" y="253"/>
                  </a:cubicBezTo>
                  <a:cubicBezTo>
                    <a:pt x="422" y="255"/>
                    <a:pt x="420" y="252"/>
                    <a:pt x="421" y="250"/>
                  </a:cubicBezTo>
                  <a:cubicBezTo>
                    <a:pt x="422" y="248"/>
                    <a:pt x="425" y="249"/>
                    <a:pt x="426" y="251"/>
                  </a:cubicBezTo>
                  <a:cubicBezTo>
                    <a:pt x="426" y="253"/>
                    <a:pt x="428" y="252"/>
                    <a:pt x="431" y="250"/>
                  </a:cubicBezTo>
                  <a:cubicBezTo>
                    <a:pt x="433" y="249"/>
                    <a:pt x="432" y="252"/>
                    <a:pt x="435" y="252"/>
                  </a:cubicBezTo>
                  <a:cubicBezTo>
                    <a:pt x="439" y="253"/>
                    <a:pt x="437" y="251"/>
                    <a:pt x="440" y="251"/>
                  </a:cubicBezTo>
                  <a:cubicBezTo>
                    <a:pt x="442" y="251"/>
                    <a:pt x="443" y="250"/>
                    <a:pt x="442" y="249"/>
                  </a:cubicBezTo>
                  <a:cubicBezTo>
                    <a:pt x="441" y="247"/>
                    <a:pt x="444" y="246"/>
                    <a:pt x="445" y="246"/>
                  </a:cubicBezTo>
                  <a:cubicBezTo>
                    <a:pt x="447" y="245"/>
                    <a:pt x="446" y="242"/>
                    <a:pt x="448" y="241"/>
                  </a:cubicBezTo>
                  <a:cubicBezTo>
                    <a:pt x="450" y="240"/>
                    <a:pt x="449" y="239"/>
                    <a:pt x="450" y="239"/>
                  </a:cubicBezTo>
                  <a:cubicBezTo>
                    <a:pt x="452" y="238"/>
                    <a:pt x="453" y="236"/>
                    <a:pt x="454" y="236"/>
                  </a:cubicBezTo>
                  <a:cubicBezTo>
                    <a:pt x="456" y="236"/>
                    <a:pt x="457" y="233"/>
                    <a:pt x="456" y="232"/>
                  </a:cubicBezTo>
                  <a:cubicBezTo>
                    <a:pt x="455" y="230"/>
                    <a:pt x="457" y="227"/>
                    <a:pt x="458" y="226"/>
                  </a:cubicBezTo>
                  <a:cubicBezTo>
                    <a:pt x="460" y="226"/>
                    <a:pt x="460" y="224"/>
                    <a:pt x="458" y="223"/>
                  </a:cubicBezTo>
                  <a:cubicBezTo>
                    <a:pt x="457" y="222"/>
                    <a:pt x="451" y="218"/>
                    <a:pt x="452" y="216"/>
                  </a:cubicBezTo>
                  <a:cubicBezTo>
                    <a:pt x="452" y="213"/>
                    <a:pt x="451" y="209"/>
                    <a:pt x="452" y="207"/>
                  </a:cubicBezTo>
                  <a:cubicBezTo>
                    <a:pt x="452" y="205"/>
                    <a:pt x="452" y="202"/>
                    <a:pt x="451" y="199"/>
                  </a:cubicBezTo>
                  <a:cubicBezTo>
                    <a:pt x="451" y="197"/>
                    <a:pt x="453" y="195"/>
                    <a:pt x="454" y="190"/>
                  </a:cubicBezTo>
                  <a:cubicBezTo>
                    <a:pt x="454" y="186"/>
                    <a:pt x="449" y="182"/>
                    <a:pt x="447" y="181"/>
                  </a:cubicBezTo>
                  <a:cubicBezTo>
                    <a:pt x="444" y="180"/>
                    <a:pt x="446" y="178"/>
                    <a:pt x="449" y="175"/>
                  </a:cubicBezTo>
                  <a:cubicBezTo>
                    <a:pt x="453" y="172"/>
                    <a:pt x="453" y="162"/>
                    <a:pt x="453" y="160"/>
                  </a:cubicBezTo>
                  <a:cubicBezTo>
                    <a:pt x="453" y="158"/>
                    <a:pt x="445" y="156"/>
                    <a:pt x="443" y="157"/>
                  </a:cubicBezTo>
                  <a:cubicBezTo>
                    <a:pt x="440" y="157"/>
                    <a:pt x="429" y="156"/>
                    <a:pt x="427" y="156"/>
                  </a:cubicBezTo>
                  <a:cubicBezTo>
                    <a:pt x="424" y="155"/>
                    <a:pt x="423" y="158"/>
                    <a:pt x="422" y="161"/>
                  </a:cubicBezTo>
                  <a:cubicBezTo>
                    <a:pt x="421" y="163"/>
                    <a:pt x="418" y="167"/>
                    <a:pt x="416" y="173"/>
                  </a:cubicBezTo>
                  <a:cubicBezTo>
                    <a:pt x="415" y="178"/>
                    <a:pt x="408" y="180"/>
                    <a:pt x="405" y="181"/>
                  </a:cubicBezTo>
                  <a:cubicBezTo>
                    <a:pt x="402" y="182"/>
                    <a:pt x="400" y="187"/>
                    <a:pt x="402" y="189"/>
                  </a:cubicBezTo>
                  <a:cubicBezTo>
                    <a:pt x="403" y="191"/>
                    <a:pt x="405" y="189"/>
                    <a:pt x="406" y="190"/>
                  </a:cubicBezTo>
                  <a:cubicBezTo>
                    <a:pt x="408" y="190"/>
                    <a:pt x="406" y="196"/>
                    <a:pt x="405" y="196"/>
                  </a:cubicBezTo>
                  <a:cubicBezTo>
                    <a:pt x="404" y="197"/>
                    <a:pt x="407" y="199"/>
                    <a:pt x="405" y="200"/>
                  </a:cubicBezTo>
                  <a:cubicBezTo>
                    <a:pt x="403" y="202"/>
                    <a:pt x="401" y="205"/>
                    <a:pt x="402" y="206"/>
                  </a:cubicBezTo>
                  <a:cubicBezTo>
                    <a:pt x="403" y="208"/>
                    <a:pt x="409" y="208"/>
                    <a:pt x="412" y="210"/>
                  </a:cubicBezTo>
                  <a:cubicBezTo>
                    <a:pt x="414" y="211"/>
                    <a:pt x="413" y="214"/>
                    <a:pt x="415" y="217"/>
                  </a:cubicBezTo>
                  <a:cubicBezTo>
                    <a:pt x="417" y="219"/>
                    <a:pt x="420" y="218"/>
                    <a:pt x="421" y="219"/>
                  </a:cubicBezTo>
                  <a:cubicBezTo>
                    <a:pt x="422" y="221"/>
                    <a:pt x="417" y="227"/>
                    <a:pt x="415" y="228"/>
                  </a:cubicBezTo>
                  <a:cubicBezTo>
                    <a:pt x="414" y="228"/>
                    <a:pt x="407" y="221"/>
                    <a:pt x="405" y="220"/>
                  </a:cubicBezTo>
                  <a:cubicBezTo>
                    <a:pt x="403" y="218"/>
                    <a:pt x="395" y="216"/>
                    <a:pt x="392" y="214"/>
                  </a:cubicBezTo>
                  <a:cubicBezTo>
                    <a:pt x="388" y="212"/>
                    <a:pt x="385" y="212"/>
                    <a:pt x="380" y="209"/>
                  </a:cubicBezTo>
                  <a:cubicBezTo>
                    <a:pt x="376" y="206"/>
                    <a:pt x="373" y="205"/>
                    <a:pt x="365" y="205"/>
                  </a:cubicBezTo>
                  <a:cubicBezTo>
                    <a:pt x="357" y="205"/>
                    <a:pt x="352" y="203"/>
                    <a:pt x="349" y="204"/>
                  </a:cubicBezTo>
                  <a:cubicBezTo>
                    <a:pt x="347" y="204"/>
                    <a:pt x="348" y="201"/>
                    <a:pt x="343" y="199"/>
                  </a:cubicBezTo>
                  <a:cubicBezTo>
                    <a:pt x="339" y="197"/>
                    <a:pt x="336" y="194"/>
                    <a:pt x="333" y="196"/>
                  </a:cubicBezTo>
                  <a:cubicBezTo>
                    <a:pt x="330" y="197"/>
                    <a:pt x="331" y="202"/>
                    <a:pt x="335" y="203"/>
                  </a:cubicBezTo>
                  <a:cubicBezTo>
                    <a:pt x="339" y="203"/>
                    <a:pt x="337" y="205"/>
                    <a:pt x="342" y="205"/>
                  </a:cubicBezTo>
                  <a:cubicBezTo>
                    <a:pt x="346" y="205"/>
                    <a:pt x="347" y="206"/>
                    <a:pt x="347" y="209"/>
                  </a:cubicBezTo>
                  <a:cubicBezTo>
                    <a:pt x="347" y="212"/>
                    <a:pt x="349" y="214"/>
                    <a:pt x="351" y="216"/>
                  </a:cubicBezTo>
                  <a:cubicBezTo>
                    <a:pt x="353" y="218"/>
                    <a:pt x="352" y="221"/>
                    <a:pt x="348" y="221"/>
                  </a:cubicBezTo>
                  <a:cubicBezTo>
                    <a:pt x="345" y="221"/>
                    <a:pt x="341" y="221"/>
                    <a:pt x="343" y="223"/>
                  </a:cubicBezTo>
                  <a:cubicBezTo>
                    <a:pt x="344" y="226"/>
                    <a:pt x="342" y="226"/>
                    <a:pt x="338" y="225"/>
                  </a:cubicBezTo>
                  <a:cubicBezTo>
                    <a:pt x="335" y="224"/>
                    <a:pt x="337" y="222"/>
                    <a:pt x="338" y="220"/>
                  </a:cubicBezTo>
                  <a:cubicBezTo>
                    <a:pt x="340" y="219"/>
                    <a:pt x="335" y="217"/>
                    <a:pt x="333" y="216"/>
                  </a:cubicBezTo>
                  <a:cubicBezTo>
                    <a:pt x="331" y="216"/>
                    <a:pt x="322" y="222"/>
                    <a:pt x="320" y="223"/>
                  </a:cubicBezTo>
                  <a:cubicBezTo>
                    <a:pt x="318" y="224"/>
                    <a:pt x="312" y="221"/>
                    <a:pt x="306" y="223"/>
                  </a:cubicBezTo>
                  <a:cubicBezTo>
                    <a:pt x="300" y="224"/>
                    <a:pt x="300" y="229"/>
                    <a:pt x="298" y="229"/>
                  </a:cubicBezTo>
                  <a:cubicBezTo>
                    <a:pt x="296" y="228"/>
                    <a:pt x="289" y="229"/>
                    <a:pt x="287" y="228"/>
                  </a:cubicBezTo>
                  <a:cubicBezTo>
                    <a:pt x="284" y="226"/>
                    <a:pt x="286" y="225"/>
                    <a:pt x="289" y="225"/>
                  </a:cubicBezTo>
                  <a:cubicBezTo>
                    <a:pt x="291" y="226"/>
                    <a:pt x="292" y="225"/>
                    <a:pt x="291" y="223"/>
                  </a:cubicBezTo>
                  <a:cubicBezTo>
                    <a:pt x="289" y="221"/>
                    <a:pt x="293" y="218"/>
                    <a:pt x="293" y="217"/>
                  </a:cubicBezTo>
                  <a:cubicBezTo>
                    <a:pt x="293" y="216"/>
                    <a:pt x="283" y="219"/>
                    <a:pt x="281" y="221"/>
                  </a:cubicBezTo>
                  <a:cubicBezTo>
                    <a:pt x="280" y="222"/>
                    <a:pt x="281" y="224"/>
                    <a:pt x="280" y="225"/>
                  </a:cubicBezTo>
                  <a:cubicBezTo>
                    <a:pt x="278" y="226"/>
                    <a:pt x="278" y="224"/>
                    <a:pt x="276" y="223"/>
                  </a:cubicBezTo>
                  <a:cubicBezTo>
                    <a:pt x="274" y="222"/>
                    <a:pt x="259" y="226"/>
                    <a:pt x="257" y="229"/>
                  </a:cubicBezTo>
                  <a:cubicBezTo>
                    <a:pt x="254" y="232"/>
                    <a:pt x="249" y="232"/>
                    <a:pt x="249" y="234"/>
                  </a:cubicBezTo>
                  <a:cubicBezTo>
                    <a:pt x="249" y="236"/>
                    <a:pt x="242" y="235"/>
                    <a:pt x="239" y="237"/>
                  </a:cubicBezTo>
                  <a:cubicBezTo>
                    <a:pt x="237" y="238"/>
                    <a:pt x="238" y="243"/>
                    <a:pt x="237" y="245"/>
                  </a:cubicBezTo>
                  <a:cubicBezTo>
                    <a:pt x="236" y="248"/>
                    <a:pt x="226" y="247"/>
                    <a:pt x="223" y="247"/>
                  </a:cubicBezTo>
                  <a:cubicBezTo>
                    <a:pt x="220" y="247"/>
                    <a:pt x="219" y="241"/>
                    <a:pt x="216" y="241"/>
                  </a:cubicBezTo>
                  <a:cubicBezTo>
                    <a:pt x="214" y="241"/>
                    <a:pt x="215" y="237"/>
                    <a:pt x="216" y="236"/>
                  </a:cubicBezTo>
                  <a:cubicBezTo>
                    <a:pt x="217" y="234"/>
                    <a:pt x="219" y="235"/>
                    <a:pt x="222" y="233"/>
                  </a:cubicBezTo>
                  <a:cubicBezTo>
                    <a:pt x="225" y="231"/>
                    <a:pt x="228" y="234"/>
                    <a:pt x="229" y="233"/>
                  </a:cubicBezTo>
                  <a:cubicBezTo>
                    <a:pt x="231" y="232"/>
                    <a:pt x="225" y="228"/>
                    <a:pt x="224" y="225"/>
                  </a:cubicBezTo>
                  <a:cubicBezTo>
                    <a:pt x="224" y="222"/>
                    <a:pt x="217" y="221"/>
                    <a:pt x="214" y="222"/>
                  </a:cubicBezTo>
                  <a:cubicBezTo>
                    <a:pt x="210" y="223"/>
                    <a:pt x="206" y="222"/>
                    <a:pt x="203" y="221"/>
                  </a:cubicBezTo>
                  <a:cubicBezTo>
                    <a:pt x="201" y="220"/>
                    <a:pt x="201" y="223"/>
                    <a:pt x="205" y="224"/>
                  </a:cubicBezTo>
                  <a:cubicBezTo>
                    <a:pt x="209" y="225"/>
                    <a:pt x="207" y="228"/>
                    <a:pt x="207" y="230"/>
                  </a:cubicBezTo>
                  <a:cubicBezTo>
                    <a:pt x="208" y="232"/>
                    <a:pt x="206" y="236"/>
                    <a:pt x="204" y="239"/>
                  </a:cubicBezTo>
                  <a:cubicBezTo>
                    <a:pt x="202" y="242"/>
                    <a:pt x="203" y="242"/>
                    <a:pt x="207" y="242"/>
                  </a:cubicBezTo>
                  <a:cubicBezTo>
                    <a:pt x="210" y="242"/>
                    <a:pt x="210" y="246"/>
                    <a:pt x="210" y="250"/>
                  </a:cubicBezTo>
                  <a:cubicBezTo>
                    <a:pt x="210" y="253"/>
                    <a:pt x="207" y="254"/>
                    <a:pt x="207" y="256"/>
                  </a:cubicBezTo>
                  <a:cubicBezTo>
                    <a:pt x="207" y="259"/>
                    <a:pt x="204" y="255"/>
                    <a:pt x="204" y="256"/>
                  </a:cubicBezTo>
                  <a:cubicBezTo>
                    <a:pt x="203" y="257"/>
                    <a:pt x="202" y="256"/>
                    <a:pt x="201" y="254"/>
                  </a:cubicBezTo>
                  <a:cubicBezTo>
                    <a:pt x="201" y="252"/>
                    <a:pt x="195" y="253"/>
                    <a:pt x="193" y="252"/>
                  </a:cubicBezTo>
                  <a:cubicBezTo>
                    <a:pt x="190" y="251"/>
                    <a:pt x="189" y="252"/>
                    <a:pt x="187" y="255"/>
                  </a:cubicBezTo>
                  <a:cubicBezTo>
                    <a:pt x="186" y="257"/>
                    <a:pt x="182" y="258"/>
                    <a:pt x="180" y="258"/>
                  </a:cubicBezTo>
                  <a:cubicBezTo>
                    <a:pt x="177" y="258"/>
                    <a:pt x="174" y="262"/>
                    <a:pt x="172" y="264"/>
                  </a:cubicBezTo>
                  <a:cubicBezTo>
                    <a:pt x="169" y="265"/>
                    <a:pt x="169" y="268"/>
                    <a:pt x="172" y="271"/>
                  </a:cubicBezTo>
                  <a:cubicBezTo>
                    <a:pt x="175" y="274"/>
                    <a:pt x="176" y="276"/>
                    <a:pt x="176" y="278"/>
                  </a:cubicBezTo>
                  <a:cubicBezTo>
                    <a:pt x="175" y="279"/>
                    <a:pt x="167" y="279"/>
                    <a:pt x="166" y="277"/>
                  </a:cubicBezTo>
                  <a:cubicBezTo>
                    <a:pt x="164" y="275"/>
                    <a:pt x="159" y="275"/>
                    <a:pt x="157" y="275"/>
                  </a:cubicBezTo>
                  <a:cubicBezTo>
                    <a:pt x="155" y="275"/>
                    <a:pt x="150" y="269"/>
                    <a:pt x="147" y="269"/>
                  </a:cubicBezTo>
                  <a:cubicBezTo>
                    <a:pt x="145" y="269"/>
                    <a:pt x="143" y="272"/>
                    <a:pt x="142" y="274"/>
                  </a:cubicBezTo>
                  <a:cubicBezTo>
                    <a:pt x="141" y="276"/>
                    <a:pt x="143" y="276"/>
                    <a:pt x="145" y="279"/>
                  </a:cubicBezTo>
                  <a:cubicBezTo>
                    <a:pt x="146" y="282"/>
                    <a:pt x="151" y="282"/>
                    <a:pt x="153" y="282"/>
                  </a:cubicBezTo>
                  <a:cubicBezTo>
                    <a:pt x="155" y="282"/>
                    <a:pt x="154" y="285"/>
                    <a:pt x="154" y="287"/>
                  </a:cubicBezTo>
                  <a:cubicBezTo>
                    <a:pt x="153" y="288"/>
                    <a:pt x="149" y="289"/>
                    <a:pt x="147" y="288"/>
                  </a:cubicBezTo>
                  <a:cubicBezTo>
                    <a:pt x="146" y="286"/>
                    <a:pt x="141" y="288"/>
                    <a:pt x="141" y="286"/>
                  </a:cubicBezTo>
                  <a:cubicBezTo>
                    <a:pt x="141" y="284"/>
                    <a:pt x="137" y="281"/>
                    <a:pt x="133" y="281"/>
                  </a:cubicBezTo>
                  <a:cubicBezTo>
                    <a:pt x="129" y="282"/>
                    <a:pt x="128" y="280"/>
                    <a:pt x="129" y="277"/>
                  </a:cubicBezTo>
                  <a:cubicBezTo>
                    <a:pt x="129" y="274"/>
                    <a:pt x="127" y="272"/>
                    <a:pt x="127" y="270"/>
                  </a:cubicBezTo>
                  <a:cubicBezTo>
                    <a:pt x="127" y="269"/>
                    <a:pt x="125" y="266"/>
                    <a:pt x="127" y="265"/>
                  </a:cubicBezTo>
                  <a:cubicBezTo>
                    <a:pt x="129" y="264"/>
                    <a:pt x="127" y="262"/>
                    <a:pt x="128" y="260"/>
                  </a:cubicBezTo>
                  <a:cubicBezTo>
                    <a:pt x="128" y="258"/>
                    <a:pt x="124" y="255"/>
                    <a:pt x="121" y="255"/>
                  </a:cubicBezTo>
                  <a:cubicBezTo>
                    <a:pt x="118" y="255"/>
                    <a:pt x="119" y="252"/>
                    <a:pt x="116" y="251"/>
                  </a:cubicBezTo>
                  <a:cubicBezTo>
                    <a:pt x="113" y="251"/>
                    <a:pt x="108" y="246"/>
                    <a:pt x="108" y="244"/>
                  </a:cubicBezTo>
                  <a:cubicBezTo>
                    <a:pt x="107" y="242"/>
                    <a:pt x="103" y="242"/>
                    <a:pt x="105" y="242"/>
                  </a:cubicBezTo>
                  <a:cubicBezTo>
                    <a:pt x="106" y="241"/>
                    <a:pt x="109" y="242"/>
                    <a:pt x="111" y="244"/>
                  </a:cubicBezTo>
                  <a:cubicBezTo>
                    <a:pt x="114" y="246"/>
                    <a:pt x="117" y="248"/>
                    <a:pt x="123" y="249"/>
                  </a:cubicBezTo>
                  <a:cubicBezTo>
                    <a:pt x="129" y="250"/>
                    <a:pt x="131" y="253"/>
                    <a:pt x="138" y="254"/>
                  </a:cubicBezTo>
                  <a:cubicBezTo>
                    <a:pt x="144" y="255"/>
                    <a:pt x="148" y="256"/>
                    <a:pt x="158" y="257"/>
                  </a:cubicBezTo>
                  <a:cubicBezTo>
                    <a:pt x="167" y="258"/>
                    <a:pt x="179" y="249"/>
                    <a:pt x="182" y="246"/>
                  </a:cubicBezTo>
                  <a:cubicBezTo>
                    <a:pt x="185" y="244"/>
                    <a:pt x="181" y="238"/>
                    <a:pt x="181" y="236"/>
                  </a:cubicBezTo>
                  <a:cubicBezTo>
                    <a:pt x="181" y="234"/>
                    <a:pt x="177" y="234"/>
                    <a:pt x="176" y="233"/>
                  </a:cubicBezTo>
                  <a:cubicBezTo>
                    <a:pt x="176" y="231"/>
                    <a:pt x="173" y="228"/>
                    <a:pt x="169" y="228"/>
                  </a:cubicBezTo>
                  <a:cubicBezTo>
                    <a:pt x="166" y="228"/>
                    <a:pt x="165" y="224"/>
                    <a:pt x="162" y="224"/>
                  </a:cubicBezTo>
                  <a:cubicBezTo>
                    <a:pt x="160" y="225"/>
                    <a:pt x="158" y="223"/>
                    <a:pt x="150" y="218"/>
                  </a:cubicBezTo>
                  <a:cubicBezTo>
                    <a:pt x="143" y="213"/>
                    <a:pt x="132" y="210"/>
                    <a:pt x="130" y="210"/>
                  </a:cubicBezTo>
                  <a:cubicBezTo>
                    <a:pt x="129" y="211"/>
                    <a:pt x="127" y="212"/>
                    <a:pt x="126" y="210"/>
                  </a:cubicBezTo>
                  <a:cubicBezTo>
                    <a:pt x="125" y="208"/>
                    <a:pt x="122" y="208"/>
                    <a:pt x="120" y="210"/>
                  </a:cubicBezTo>
                  <a:cubicBezTo>
                    <a:pt x="118" y="211"/>
                    <a:pt x="116" y="209"/>
                    <a:pt x="112" y="209"/>
                  </a:cubicBezTo>
                  <a:cubicBezTo>
                    <a:pt x="108" y="210"/>
                    <a:pt x="106" y="208"/>
                    <a:pt x="107" y="207"/>
                  </a:cubicBezTo>
                  <a:cubicBezTo>
                    <a:pt x="108" y="206"/>
                    <a:pt x="114" y="207"/>
                    <a:pt x="114" y="205"/>
                  </a:cubicBezTo>
                  <a:cubicBezTo>
                    <a:pt x="113" y="203"/>
                    <a:pt x="111" y="205"/>
                    <a:pt x="108" y="202"/>
                  </a:cubicBezTo>
                  <a:cubicBezTo>
                    <a:pt x="105" y="200"/>
                    <a:pt x="103" y="202"/>
                    <a:pt x="102" y="204"/>
                  </a:cubicBezTo>
                  <a:cubicBezTo>
                    <a:pt x="101" y="205"/>
                    <a:pt x="99" y="205"/>
                    <a:pt x="97" y="203"/>
                  </a:cubicBezTo>
                  <a:cubicBezTo>
                    <a:pt x="97" y="203"/>
                    <a:pt x="97" y="203"/>
                    <a:pt x="96" y="203"/>
                  </a:cubicBezTo>
                  <a:cubicBezTo>
                    <a:pt x="96" y="206"/>
                    <a:pt x="94" y="206"/>
                    <a:pt x="92" y="206"/>
                  </a:cubicBezTo>
                  <a:cubicBezTo>
                    <a:pt x="90" y="205"/>
                    <a:pt x="88" y="209"/>
                    <a:pt x="85" y="209"/>
                  </a:cubicBezTo>
                  <a:cubicBezTo>
                    <a:pt x="83" y="209"/>
                    <a:pt x="80" y="212"/>
                    <a:pt x="79" y="214"/>
                  </a:cubicBezTo>
                  <a:cubicBezTo>
                    <a:pt x="79" y="216"/>
                    <a:pt x="76" y="215"/>
                    <a:pt x="76" y="217"/>
                  </a:cubicBezTo>
                  <a:cubicBezTo>
                    <a:pt x="76" y="218"/>
                    <a:pt x="76" y="220"/>
                    <a:pt x="75" y="221"/>
                  </a:cubicBezTo>
                  <a:cubicBezTo>
                    <a:pt x="74" y="223"/>
                    <a:pt x="75" y="223"/>
                    <a:pt x="76" y="226"/>
                  </a:cubicBezTo>
                  <a:cubicBezTo>
                    <a:pt x="77" y="228"/>
                    <a:pt x="80" y="228"/>
                    <a:pt x="81" y="229"/>
                  </a:cubicBezTo>
                  <a:cubicBezTo>
                    <a:pt x="83" y="230"/>
                    <a:pt x="87" y="234"/>
                    <a:pt x="87" y="235"/>
                  </a:cubicBezTo>
                  <a:cubicBezTo>
                    <a:pt x="87" y="237"/>
                    <a:pt x="84" y="240"/>
                    <a:pt x="82" y="241"/>
                  </a:cubicBezTo>
                  <a:cubicBezTo>
                    <a:pt x="81" y="242"/>
                    <a:pt x="79" y="245"/>
                    <a:pt x="80" y="246"/>
                  </a:cubicBezTo>
                  <a:cubicBezTo>
                    <a:pt x="81" y="248"/>
                    <a:pt x="85" y="254"/>
                    <a:pt x="88" y="259"/>
                  </a:cubicBezTo>
                  <a:cubicBezTo>
                    <a:pt x="90" y="264"/>
                    <a:pt x="87" y="262"/>
                    <a:pt x="85" y="264"/>
                  </a:cubicBezTo>
                  <a:cubicBezTo>
                    <a:pt x="83" y="266"/>
                    <a:pt x="86" y="269"/>
                    <a:pt x="86" y="270"/>
                  </a:cubicBezTo>
                  <a:cubicBezTo>
                    <a:pt x="87" y="272"/>
                    <a:pt x="84" y="272"/>
                    <a:pt x="84" y="273"/>
                  </a:cubicBezTo>
                  <a:cubicBezTo>
                    <a:pt x="84" y="274"/>
                    <a:pt x="88" y="275"/>
                    <a:pt x="88" y="276"/>
                  </a:cubicBezTo>
                  <a:cubicBezTo>
                    <a:pt x="89" y="277"/>
                    <a:pt x="86" y="278"/>
                    <a:pt x="87" y="280"/>
                  </a:cubicBezTo>
                  <a:cubicBezTo>
                    <a:pt x="88" y="282"/>
                    <a:pt x="91" y="282"/>
                    <a:pt x="92" y="284"/>
                  </a:cubicBezTo>
                  <a:cubicBezTo>
                    <a:pt x="92" y="287"/>
                    <a:pt x="86" y="287"/>
                    <a:pt x="86" y="289"/>
                  </a:cubicBezTo>
                  <a:cubicBezTo>
                    <a:pt x="87" y="291"/>
                    <a:pt x="94" y="294"/>
                    <a:pt x="97" y="297"/>
                  </a:cubicBezTo>
                  <a:cubicBezTo>
                    <a:pt x="100" y="301"/>
                    <a:pt x="100" y="302"/>
                    <a:pt x="99" y="304"/>
                  </a:cubicBezTo>
                  <a:cubicBezTo>
                    <a:pt x="98" y="308"/>
                    <a:pt x="89" y="311"/>
                    <a:pt x="87" y="316"/>
                  </a:cubicBezTo>
                  <a:cubicBezTo>
                    <a:pt x="85" y="320"/>
                    <a:pt x="77" y="323"/>
                    <a:pt x="74" y="326"/>
                  </a:cubicBezTo>
                  <a:cubicBezTo>
                    <a:pt x="73" y="328"/>
                    <a:pt x="71" y="330"/>
                    <a:pt x="70" y="332"/>
                  </a:cubicBezTo>
                  <a:cubicBezTo>
                    <a:pt x="71" y="331"/>
                    <a:pt x="73" y="331"/>
                    <a:pt x="74" y="330"/>
                  </a:cubicBezTo>
                  <a:cubicBezTo>
                    <a:pt x="75" y="329"/>
                    <a:pt x="77" y="334"/>
                    <a:pt x="79" y="336"/>
                  </a:cubicBezTo>
                  <a:cubicBezTo>
                    <a:pt x="81" y="337"/>
                    <a:pt x="85" y="336"/>
                    <a:pt x="86" y="337"/>
                  </a:cubicBezTo>
                  <a:cubicBezTo>
                    <a:pt x="88" y="339"/>
                    <a:pt x="85" y="339"/>
                    <a:pt x="82" y="338"/>
                  </a:cubicBezTo>
                  <a:cubicBezTo>
                    <a:pt x="79" y="338"/>
                    <a:pt x="79" y="340"/>
                    <a:pt x="74" y="341"/>
                  </a:cubicBezTo>
                  <a:cubicBezTo>
                    <a:pt x="71" y="342"/>
                    <a:pt x="71" y="344"/>
                    <a:pt x="70" y="344"/>
                  </a:cubicBezTo>
                  <a:cubicBezTo>
                    <a:pt x="72" y="347"/>
                    <a:pt x="69" y="348"/>
                    <a:pt x="68" y="350"/>
                  </a:cubicBezTo>
                  <a:cubicBezTo>
                    <a:pt x="67" y="352"/>
                    <a:pt x="66" y="353"/>
                    <a:pt x="65" y="354"/>
                  </a:cubicBezTo>
                  <a:cubicBezTo>
                    <a:pt x="65" y="356"/>
                    <a:pt x="66" y="357"/>
                    <a:pt x="66" y="359"/>
                  </a:cubicBezTo>
                  <a:cubicBezTo>
                    <a:pt x="66" y="361"/>
                    <a:pt x="67" y="362"/>
                    <a:pt x="68" y="364"/>
                  </a:cubicBezTo>
                  <a:cubicBezTo>
                    <a:pt x="69" y="365"/>
                    <a:pt x="67" y="365"/>
                    <a:pt x="66" y="366"/>
                  </a:cubicBezTo>
                  <a:cubicBezTo>
                    <a:pt x="65" y="367"/>
                    <a:pt x="65" y="369"/>
                    <a:pt x="67" y="371"/>
                  </a:cubicBezTo>
                  <a:cubicBezTo>
                    <a:pt x="68" y="372"/>
                    <a:pt x="68" y="374"/>
                    <a:pt x="68" y="376"/>
                  </a:cubicBezTo>
                  <a:cubicBezTo>
                    <a:pt x="67" y="377"/>
                    <a:pt x="69" y="379"/>
                    <a:pt x="70" y="380"/>
                  </a:cubicBezTo>
                  <a:cubicBezTo>
                    <a:pt x="72" y="382"/>
                    <a:pt x="71" y="385"/>
                    <a:pt x="73" y="386"/>
                  </a:cubicBezTo>
                  <a:cubicBezTo>
                    <a:pt x="74" y="387"/>
                    <a:pt x="75" y="388"/>
                    <a:pt x="77" y="388"/>
                  </a:cubicBezTo>
                  <a:cubicBezTo>
                    <a:pt x="79" y="387"/>
                    <a:pt x="80" y="388"/>
                    <a:pt x="81" y="390"/>
                  </a:cubicBezTo>
                  <a:cubicBezTo>
                    <a:pt x="82" y="391"/>
                    <a:pt x="84" y="390"/>
                    <a:pt x="86" y="390"/>
                  </a:cubicBezTo>
                  <a:cubicBezTo>
                    <a:pt x="88" y="389"/>
                    <a:pt x="93" y="391"/>
                    <a:pt x="94" y="392"/>
                  </a:cubicBezTo>
                  <a:cubicBezTo>
                    <a:pt x="95" y="392"/>
                    <a:pt x="94" y="396"/>
                    <a:pt x="94" y="398"/>
                  </a:cubicBezTo>
                  <a:cubicBezTo>
                    <a:pt x="95" y="400"/>
                    <a:pt x="93" y="402"/>
                    <a:pt x="95" y="404"/>
                  </a:cubicBezTo>
                  <a:cubicBezTo>
                    <a:pt x="97" y="405"/>
                    <a:pt x="97" y="408"/>
                    <a:pt x="99" y="409"/>
                  </a:cubicBezTo>
                  <a:cubicBezTo>
                    <a:pt x="102" y="410"/>
                    <a:pt x="103" y="413"/>
                    <a:pt x="104" y="413"/>
                  </a:cubicBezTo>
                  <a:cubicBezTo>
                    <a:pt x="106" y="414"/>
                    <a:pt x="108" y="416"/>
                    <a:pt x="109" y="418"/>
                  </a:cubicBezTo>
                  <a:cubicBezTo>
                    <a:pt x="109" y="419"/>
                    <a:pt x="106" y="421"/>
                    <a:pt x="104" y="422"/>
                  </a:cubicBezTo>
                  <a:cubicBezTo>
                    <a:pt x="103" y="422"/>
                    <a:pt x="100" y="419"/>
                    <a:pt x="99" y="421"/>
                  </a:cubicBezTo>
                  <a:cubicBezTo>
                    <a:pt x="97" y="422"/>
                    <a:pt x="99" y="424"/>
                    <a:pt x="100" y="429"/>
                  </a:cubicBezTo>
                  <a:cubicBezTo>
                    <a:pt x="101" y="433"/>
                    <a:pt x="102" y="433"/>
                    <a:pt x="103" y="433"/>
                  </a:cubicBezTo>
                  <a:cubicBezTo>
                    <a:pt x="105" y="433"/>
                    <a:pt x="106" y="432"/>
                    <a:pt x="107" y="431"/>
                  </a:cubicBezTo>
                  <a:cubicBezTo>
                    <a:pt x="109" y="430"/>
                    <a:pt x="112" y="431"/>
                    <a:pt x="113" y="431"/>
                  </a:cubicBezTo>
                  <a:cubicBezTo>
                    <a:pt x="114" y="430"/>
                    <a:pt x="119" y="430"/>
                    <a:pt x="120" y="432"/>
                  </a:cubicBezTo>
                  <a:cubicBezTo>
                    <a:pt x="121" y="433"/>
                    <a:pt x="122" y="437"/>
                    <a:pt x="121" y="438"/>
                  </a:cubicBezTo>
                  <a:cubicBezTo>
                    <a:pt x="120" y="439"/>
                    <a:pt x="122" y="441"/>
                    <a:pt x="123" y="443"/>
                  </a:cubicBezTo>
                  <a:cubicBezTo>
                    <a:pt x="124" y="444"/>
                    <a:pt x="128" y="444"/>
                    <a:pt x="129" y="444"/>
                  </a:cubicBezTo>
                  <a:cubicBezTo>
                    <a:pt x="130" y="445"/>
                    <a:pt x="133" y="449"/>
                    <a:pt x="133" y="451"/>
                  </a:cubicBezTo>
                  <a:cubicBezTo>
                    <a:pt x="132" y="452"/>
                    <a:pt x="135" y="453"/>
                    <a:pt x="136" y="452"/>
                  </a:cubicBezTo>
                  <a:cubicBezTo>
                    <a:pt x="137" y="452"/>
                    <a:pt x="138" y="453"/>
                    <a:pt x="140" y="454"/>
                  </a:cubicBezTo>
                  <a:cubicBezTo>
                    <a:pt x="141" y="455"/>
                    <a:pt x="143" y="455"/>
                    <a:pt x="144" y="454"/>
                  </a:cubicBezTo>
                  <a:cubicBezTo>
                    <a:pt x="146" y="453"/>
                    <a:pt x="148" y="452"/>
                    <a:pt x="149" y="453"/>
                  </a:cubicBezTo>
                  <a:cubicBezTo>
                    <a:pt x="150" y="455"/>
                    <a:pt x="153" y="457"/>
                    <a:pt x="153" y="458"/>
                  </a:cubicBezTo>
                  <a:cubicBezTo>
                    <a:pt x="153" y="459"/>
                    <a:pt x="157" y="458"/>
                    <a:pt x="160" y="459"/>
                  </a:cubicBezTo>
                  <a:cubicBezTo>
                    <a:pt x="162" y="460"/>
                    <a:pt x="164" y="460"/>
                    <a:pt x="167" y="461"/>
                  </a:cubicBezTo>
                  <a:cubicBezTo>
                    <a:pt x="169" y="462"/>
                    <a:pt x="171" y="462"/>
                    <a:pt x="172" y="464"/>
                  </a:cubicBezTo>
                  <a:cubicBezTo>
                    <a:pt x="172" y="465"/>
                    <a:pt x="169" y="467"/>
                    <a:pt x="169" y="467"/>
                  </a:cubicBezTo>
                  <a:cubicBezTo>
                    <a:pt x="169" y="468"/>
                    <a:pt x="171" y="469"/>
                    <a:pt x="171" y="470"/>
                  </a:cubicBezTo>
                  <a:cubicBezTo>
                    <a:pt x="171" y="471"/>
                    <a:pt x="169" y="471"/>
                    <a:pt x="168" y="472"/>
                  </a:cubicBezTo>
                  <a:cubicBezTo>
                    <a:pt x="168" y="473"/>
                    <a:pt x="170" y="474"/>
                    <a:pt x="170" y="475"/>
                  </a:cubicBezTo>
                  <a:cubicBezTo>
                    <a:pt x="170" y="476"/>
                    <a:pt x="169" y="479"/>
                    <a:pt x="169" y="480"/>
                  </a:cubicBezTo>
                  <a:cubicBezTo>
                    <a:pt x="169" y="481"/>
                    <a:pt x="163" y="480"/>
                    <a:pt x="162" y="480"/>
                  </a:cubicBezTo>
                  <a:cubicBezTo>
                    <a:pt x="160" y="480"/>
                    <a:pt x="156" y="484"/>
                    <a:pt x="155" y="484"/>
                  </a:cubicBezTo>
                  <a:cubicBezTo>
                    <a:pt x="154" y="485"/>
                    <a:pt x="155" y="487"/>
                    <a:pt x="155" y="488"/>
                  </a:cubicBezTo>
                  <a:cubicBezTo>
                    <a:pt x="159" y="488"/>
                    <a:pt x="163" y="487"/>
                    <a:pt x="164" y="488"/>
                  </a:cubicBezTo>
                  <a:cubicBezTo>
                    <a:pt x="164" y="490"/>
                    <a:pt x="155" y="494"/>
                    <a:pt x="153" y="494"/>
                  </a:cubicBezTo>
                  <a:cubicBezTo>
                    <a:pt x="151" y="495"/>
                    <a:pt x="156" y="498"/>
                    <a:pt x="156" y="499"/>
                  </a:cubicBezTo>
                  <a:cubicBezTo>
                    <a:pt x="156" y="501"/>
                    <a:pt x="151" y="501"/>
                    <a:pt x="151" y="504"/>
                  </a:cubicBezTo>
                  <a:cubicBezTo>
                    <a:pt x="152" y="507"/>
                    <a:pt x="150" y="508"/>
                    <a:pt x="147" y="508"/>
                  </a:cubicBezTo>
                  <a:cubicBezTo>
                    <a:pt x="144" y="508"/>
                    <a:pt x="143" y="509"/>
                    <a:pt x="144" y="509"/>
                  </a:cubicBezTo>
                  <a:cubicBezTo>
                    <a:pt x="146" y="510"/>
                    <a:pt x="146" y="513"/>
                    <a:pt x="151" y="515"/>
                  </a:cubicBezTo>
                  <a:cubicBezTo>
                    <a:pt x="156" y="516"/>
                    <a:pt x="162" y="521"/>
                    <a:pt x="167" y="526"/>
                  </a:cubicBezTo>
                  <a:cubicBezTo>
                    <a:pt x="167" y="527"/>
                    <a:pt x="168" y="527"/>
                    <a:pt x="169" y="528"/>
                  </a:cubicBezTo>
                  <a:cubicBezTo>
                    <a:pt x="170" y="527"/>
                    <a:pt x="171" y="527"/>
                    <a:pt x="172" y="526"/>
                  </a:cubicBezTo>
                  <a:cubicBezTo>
                    <a:pt x="175" y="526"/>
                    <a:pt x="180" y="528"/>
                    <a:pt x="182" y="529"/>
                  </a:cubicBezTo>
                  <a:cubicBezTo>
                    <a:pt x="185" y="531"/>
                    <a:pt x="194" y="529"/>
                    <a:pt x="195" y="531"/>
                  </a:cubicBezTo>
                  <a:cubicBezTo>
                    <a:pt x="196" y="532"/>
                    <a:pt x="199" y="534"/>
                    <a:pt x="200" y="534"/>
                  </a:cubicBezTo>
                  <a:cubicBezTo>
                    <a:pt x="202" y="534"/>
                    <a:pt x="204" y="538"/>
                    <a:pt x="206" y="537"/>
                  </a:cubicBezTo>
                  <a:cubicBezTo>
                    <a:pt x="207" y="535"/>
                    <a:pt x="213" y="535"/>
                    <a:pt x="214" y="535"/>
                  </a:cubicBezTo>
                  <a:cubicBezTo>
                    <a:pt x="216" y="535"/>
                    <a:pt x="216" y="537"/>
                    <a:pt x="217" y="537"/>
                  </a:cubicBezTo>
                  <a:cubicBezTo>
                    <a:pt x="219" y="537"/>
                    <a:pt x="219" y="542"/>
                    <a:pt x="220" y="542"/>
                  </a:cubicBezTo>
                  <a:cubicBezTo>
                    <a:pt x="221" y="541"/>
                    <a:pt x="225" y="545"/>
                    <a:pt x="228" y="545"/>
                  </a:cubicBezTo>
                  <a:cubicBezTo>
                    <a:pt x="230" y="546"/>
                    <a:pt x="233" y="550"/>
                    <a:pt x="234" y="550"/>
                  </a:cubicBezTo>
                  <a:cubicBezTo>
                    <a:pt x="235" y="550"/>
                    <a:pt x="237" y="552"/>
                    <a:pt x="238" y="550"/>
                  </a:cubicBezTo>
                  <a:cubicBezTo>
                    <a:pt x="239" y="548"/>
                    <a:pt x="242" y="549"/>
                    <a:pt x="243" y="546"/>
                  </a:cubicBezTo>
                  <a:cubicBezTo>
                    <a:pt x="239" y="540"/>
                    <a:pt x="233" y="534"/>
                    <a:pt x="234" y="531"/>
                  </a:cubicBezTo>
                  <a:cubicBezTo>
                    <a:pt x="234" y="527"/>
                    <a:pt x="236" y="524"/>
                    <a:pt x="230" y="520"/>
                  </a:cubicBezTo>
                  <a:cubicBezTo>
                    <a:pt x="225" y="515"/>
                    <a:pt x="231" y="512"/>
                    <a:pt x="235" y="508"/>
                  </a:cubicBezTo>
                  <a:cubicBezTo>
                    <a:pt x="238" y="503"/>
                    <a:pt x="245" y="502"/>
                    <a:pt x="250" y="499"/>
                  </a:cubicBezTo>
                  <a:cubicBezTo>
                    <a:pt x="249" y="498"/>
                    <a:pt x="248" y="497"/>
                    <a:pt x="247" y="497"/>
                  </a:cubicBezTo>
                  <a:cubicBezTo>
                    <a:pt x="243" y="495"/>
                    <a:pt x="242" y="494"/>
                    <a:pt x="245" y="493"/>
                  </a:cubicBezTo>
                  <a:cubicBezTo>
                    <a:pt x="248" y="492"/>
                    <a:pt x="246" y="491"/>
                    <a:pt x="244" y="488"/>
                  </a:cubicBezTo>
                  <a:cubicBezTo>
                    <a:pt x="241" y="485"/>
                    <a:pt x="240" y="482"/>
                    <a:pt x="239" y="482"/>
                  </a:cubicBezTo>
                  <a:cubicBezTo>
                    <a:pt x="237" y="482"/>
                    <a:pt x="235" y="482"/>
                    <a:pt x="233" y="482"/>
                  </a:cubicBezTo>
                  <a:cubicBezTo>
                    <a:pt x="230" y="483"/>
                    <a:pt x="231" y="480"/>
                    <a:pt x="231" y="478"/>
                  </a:cubicBezTo>
                  <a:cubicBezTo>
                    <a:pt x="231" y="475"/>
                    <a:pt x="227" y="476"/>
                    <a:pt x="226" y="475"/>
                  </a:cubicBezTo>
                  <a:cubicBezTo>
                    <a:pt x="225" y="473"/>
                    <a:pt x="227" y="470"/>
                    <a:pt x="228" y="469"/>
                  </a:cubicBezTo>
                  <a:cubicBezTo>
                    <a:pt x="229" y="469"/>
                    <a:pt x="231" y="468"/>
                    <a:pt x="231" y="467"/>
                  </a:cubicBezTo>
                  <a:cubicBezTo>
                    <a:pt x="231" y="466"/>
                    <a:pt x="227" y="465"/>
                    <a:pt x="228" y="463"/>
                  </a:cubicBezTo>
                  <a:cubicBezTo>
                    <a:pt x="230" y="460"/>
                    <a:pt x="233" y="460"/>
                    <a:pt x="233" y="457"/>
                  </a:cubicBezTo>
                  <a:cubicBezTo>
                    <a:pt x="233" y="455"/>
                    <a:pt x="235" y="452"/>
                    <a:pt x="238" y="454"/>
                  </a:cubicBezTo>
                  <a:cubicBezTo>
                    <a:pt x="240" y="456"/>
                    <a:pt x="242" y="461"/>
                    <a:pt x="245" y="460"/>
                  </a:cubicBezTo>
                  <a:cubicBezTo>
                    <a:pt x="248" y="459"/>
                    <a:pt x="246" y="456"/>
                    <a:pt x="245" y="455"/>
                  </a:cubicBezTo>
                  <a:cubicBezTo>
                    <a:pt x="245" y="453"/>
                    <a:pt x="244" y="451"/>
                    <a:pt x="248" y="450"/>
                  </a:cubicBezTo>
                  <a:cubicBezTo>
                    <a:pt x="251" y="449"/>
                    <a:pt x="249" y="446"/>
                    <a:pt x="252" y="446"/>
                  </a:cubicBezTo>
                  <a:cubicBezTo>
                    <a:pt x="255" y="446"/>
                    <a:pt x="259" y="443"/>
                    <a:pt x="261" y="442"/>
                  </a:cubicBezTo>
                  <a:cubicBezTo>
                    <a:pt x="262" y="441"/>
                    <a:pt x="266" y="439"/>
                    <a:pt x="267" y="440"/>
                  </a:cubicBezTo>
                  <a:cubicBezTo>
                    <a:pt x="269" y="441"/>
                    <a:pt x="271" y="443"/>
                    <a:pt x="272" y="440"/>
                  </a:cubicBezTo>
                  <a:cubicBezTo>
                    <a:pt x="273" y="438"/>
                    <a:pt x="277" y="439"/>
                    <a:pt x="278" y="440"/>
                  </a:cubicBezTo>
                  <a:cubicBezTo>
                    <a:pt x="278" y="442"/>
                    <a:pt x="285" y="442"/>
                    <a:pt x="287" y="443"/>
                  </a:cubicBezTo>
                  <a:cubicBezTo>
                    <a:pt x="290" y="445"/>
                    <a:pt x="295" y="448"/>
                    <a:pt x="295" y="449"/>
                  </a:cubicBezTo>
                  <a:cubicBezTo>
                    <a:pt x="295" y="451"/>
                    <a:pt x="297" y="453"/>
                    <a:pt x="297" y="450"/>
                  </a:cubicBezTo>
                  <a:cubicBezTo>
                    <a:pt x="297" y="448"/>
                    <a:pt x="299" y="448"/>
                    <a:pt x="302" y="450"/>
                  </a:cubicBezTo>
                  <a:cubicBezTo>
                    <a:pt x="305" y="452"/>
                    <a:pt x="309" y="451"/>
                    <a:pt x="310" y="449"/>
                  </a:cubicBezTo>
                  <a:cubicBezTo>
                    <a:pt x="310" y="448"/>
                    <a:pt x="316" y="445"/>
                    <a:pt x="318" y="447"/>
                  </a:cubicBezTo>
                  <a:cubicBezTo>
                    <a:pt x="320" y="448"/>
                    <a:pt x="320" y="449"/>
                    <a:pt x="323" y="447"/>
                  </a:cubicBezTo>
                  <a:cubicBezTo>
                    <a:pt x="325" y="445"/>
                    <a:pt x="330" y="445"/>
                    <a:pt x="331" y="448"/>
                  </a:cubicBezTo>
                  <a:cubicBezTo>
                    <a:pt x="332" y="450"/>
                    <a:pt x="334" y="450"/>
                    <a:pt x="336" y="450"/>
                  </a:cubicBezTo>
                  <a:cubicBezTo>
                    <a:pt x="339" y="450"/>
                    <a:pt x="339" y="454"/>
                    <a:pt x="341" y="453"/>
                  </a:cubicBezTo>
                  <a:cubicBezTo>
                    <a:pt x="342" y="452"/>
                    <a:pt x="342" y="448"/>
                    <a:pt x="344" y="449"/>
                  </a:cubicBezTo>
                  <a:cubicBezTo>
                    <a:pt x="345" y="449"/>
                    <a:pt x="347" y="451"/>
                    <a:pt x="350" y="451"/>
                  </a:cubicBezTo>
                  <a:cubicBezTo>
                    <a:pt x="353" y="451"/>
                    <a:pt x="355" y="451"/>
                    <a:pt x="355" y="448"/>
                  </a:cubicBezTo>
                  <a:cubicBezTo>
                    <a:pt x="355" y="446"/>
                    <a:pt x="355" y="442"/>
                    <a:pt x="353" y="442"/>
                  </a:cubicBezTo>
                  <a:cubicBezTo>
                    <a:pt x="351" y="442"/>
                    <a:pt x="349" y="441"/>
                    <a:pt x="347" y="441"/>
                  </a:cubicBezTo>
                  <a:cubicBezTo>
                    <a:pt x="345" y="441"/>
                    <a:pt x="342" y="437"/>
                    <a:pt x="345" y="436"/>
                  </a:cubicBezTo>
                  <a:cubicBezTo>
                    <a:pt x="347" y="435"/>
                    <a:pt x="351" y="433"/>
                    <a:pt x="350" y="432"/>
                  </a:cubicBezTo>
                  <a:cubicBezTo>
                    <a:pt x="349" y="430"/>
                    <a:pt x="348" y="426"/>
                    <a:pt x="351" y="426"/>
                  </a:cubicBezTo>
                  <a:cubicBezTo>
                    <a:pt x="354" y="425"/>
                    <a:pt x="361" y="425"/>
                    <a:pt x="360" y="424"/>
                  </a:cubicBezTo>
                  <a:cubicBezTo>
                    <a:pt x="360" y="423"/>
                    <a:pt x="354" y="422"/>
                    <a:pt x="353" y="420"/>
                  </a:cubicBezTo>
                  <a:cubicBezTo>
                    <a:pt x="352" y="418"/>
                    <a:pt x="351" y="414"/>
                    <a:pt x="352" y="413"/>
                  </a:cubicBezTo>
                  <a:cubicBezTo>
                    <a:pt x="354" y="413"/>
                    <a:pt x="357" y="414"/>
                    <a:pt x="360" y="413"/>
                  </a:cubicBezTo>
                  <a:cubicBezTo>
                    <a:pt x="362" y="412"/>
                    <a:pt x="367" y="414"/>
                    <a:pt x="370" y="412"/>
                  </a:cubicBezTo>
                  <a:cubicBezTo>
                    <a:pt x="373" y="410"/>
                    <a:pt x="379" y="409"/>
                    <a:pt x="382" y="409"/>
                  </a:cubicBezTo>
                  <a:cubicBezTo>
                    <a:pt x="386" y="409"/>
                    <a:pt x="388" y="407"/>
                    <a:pt x="391" y="407"/>
                  </a:cubicBezTo>
                  <a:cubicBezTo>
                    <a:pt x="394" y="406"/>
                    <a:pt x="401" y="405"/>
                    <a:pt x="403" y="404"/>
                  </a:cubicBezTo>
                  <a:cubicBezTo>
                    <a:pt x="405" y="404"/>
                    <a:pt x="415" y="402"/>
                    <a:pt x="415" y="400"/>
                  </a:cubicBezTo>
                  <a:cubicBezTo>
                    <a:pt x="416" y="398"/>
                    <a:pt x="424" y="397"/>
                    <a:pt x="426" y="398"/>
                  </a:cubicBezTo>
                  <a:cubicBezTo>
                    <a:pt x="428" y="399"/>
                    <a:pt x="430" y="399"/>
                    <a:pt x="432" y="399"/>
                  </a:cubicBezTo>
                  <a:cubicBezTo>
                    <a:pt x="434" y="398"/>
                    <a:pt x="438" y="400"/>
                    <a:pt x="438" y="402"/>
                  </a:cubicBezTo>
                  <a:cubicBezTo>
                    <a:pt x="437" y="404"/>
                    <a:pt x="439" y="406"/>
                    <a:pt x="439" y="408"/>
                  </a:cubicBezTo>
                  <a:cubicBezTo>
                    <a:pt x="439" y="410"/>
                    <a:pt x="437" y="410"/>
                    <a:pt x="438" y="412"/>
                  </a:cubicBezTo>
                  <a:cubicBezTo>
                    <a:pt x="439" y="413"/>
                    <a:pt x="444" y="412"/>
                    <a:pt x="446" y="410"/>
                  </a:cubicBezTo>
                  <a:cubicBezTo>
                    <a:pt x="447" y="409"/>
                    <a:pt x="449" y="411"/>
                    <a:pt x="449" y="412"/>
                  </a:cubicBezTo>
                  <a:cubicBezTo>
                    <a:pt x="449" y="414"/>
                    <a:pt x="451" y="415"/>
                    <a:pt x="451" y="413"/>
                  </a:cubicBezTo>
                  <a:cubicBezTo>
                    <a:pt x="451" y="411"/>
                    <a:pt x="454" y="412"/>
                    <a:pt x="455" y="413"/>
                  </a:cubicBezTo>
                  <a:cubicBezTo>
                    <a:pt x="456" y="415"/>
                    <a:pt x="460" y="412"/>
                    <a:pt x="460" y="414"/>
                  </a:cubicBezTo>
                  <a:cubicBezTo>
                    <a:pt x="460" y="416"/>
                    <a:pt x="455" y="417"/>
                    <a:pt x="457" y="419"/>
                  </a:cubicBezTo>
                  <a:cubicBezTo>
                    <a:pt x="459" y="421"/>
                    <a:pt x="460" y="417"/>
                    <a:pt x="463" y="418"/>
                  </a:cubicBezTo>
                  <a:cubicBezTo>
                    <a:pt x="466" y="419"/>
                    <a:pt x="470" y="415"/>
                    <a:pt x="472" y="414"/>
                  </a:cubicBezTo>
                  <a:cubicBezTo>
                    <a:pt x="475" y="414"/>
                    <a:pt x="478" y="411"/>
                    <a:pt x="480" y="410"/>
                  </a:cubicBezTo>
                  <a:cubicBezTo>
                    <a:pt x="482" y="409"/>
                    <a:pt x="487" y="409"/>
                    <a:pt x="486" y="410"/>
                  </a:cubicBezTo>
                  <a:cubicBezTo>
                    <a:pt x="484" y="412"/>
                    <a:pt x="482" y="415"/>
                    <a:pt x="488" y="417"/>
                  </a:cubicBezTo>
                  <a:cubicBezTo>
                    <a:pt x="494" y="419"/>
                    <a:pt x="500" y="430"/>
                    <a:pt x="504" y="435"/>
                  </a:cubicBezTo>
                  <a:cubicBezTo>
                    <a:pt x="507" y="441"/>
                    <a:pt x="510" y="450"/>
                    <a:pt x="512" y="450"/>
                  </a:cubicBezTo>
                  <a:cubicBezTo>
                    <a:pt x="514" y="450"/>
                    <a:pt x="515" y="445"/>
                    <a:pt x="517" y="445"/>
                  </a:cubicBezTo>
                  <a:cubicBezTo>
                    <a:pt x="520" y="444"/>
                    <a:pt x="521" y="449"/>
                    <a:pt x="524" y="449"/>
                  </a:cubicBezTo>
                  <a:cubicBezTo>
                    <a:pt x="526" y="450"/>
                    <a:pt x="530" y="452"/>
                    <a:pt x="532" y="451"/>
                  </a:cubicBezTo>
                  <a:cubicBezTo>
                    <a:pt x="534" y="450"/>
                    <a:pt x="539" y="447"/>
                    <a:pt x="540" y="448"/>
                  </a:cubicBezTo>
                  <a:cubicBezTo>
                    <a:pt x="542" y="449"/>
                    <a:pt x="544" y="449"/>
                    <a:pt x="546" y="453"/>
                  </a:cubicBezTo>
                  <a:cubicBezTo>
                    <a:pt x="547" y="456"/>
                    <a:pt x="549" y="457"/>
                    <a:pt x="551" y="457"/>
                  </a:cubicBezTo>
                  <a:cubicBezTo>
                    <a:pt x="552" y="457"/>
                    <a:pt x="553" y="459"/>
                    <a:pt x="553" y="460"/>
                  </a:cubicBezTo>
                  <a:cubicBezTo>
                    <a:pt x="553" y="462"/>
                    <a:pt x="555" y="464"/>
                    <a:pt x="557" y="464"/>
                  </a:cubicBezTo>
                  <a:cubicBezTo>
                    <a:pt x="558" y="464"/>
                    <a:pt x="562" y="463"/>
                    <a:pt x="564" y="463"/>
                  </a:cubicBezTo>
                  <a:cubicBezTo>
                    <a:pt x="565" y="462"/>
                    <a:pt x="566" y="461"/>
                    <a:pt x="567" y="463"/>
                  </a:cubicBezTo>
                  <a:cubicBezTo>
                    <a:pt x="567" y="465"/>
                    <a:pt x="569" y="467"/>
                    <a:pt x="571" y="467"/>
                  </a:cubicBezTo>
                  <a:cubicBezTo>
                    <a:pt x="572" y="467"/>
                    <a:pt x="575" y="469"/>
                    <a:pt x="575" y="467"/>
                  </a:cubicBezTo>
                  <a:cubicBezTo>
                    <a:pt x="576" y="466"/>
                    <a:pt x="580" y="465"/>
                    <a:pt x="581" y="465"/>
                  </a:cubicBezTo>
                  <a:cubicBezTo>
                    <a:pt x="583" y="465"/>
                    <a:pt x="588" y="464"/>
                    <a:pt x="589" y="462"/>
                  </a:cubicBezTo>
                  <a:cubicBezTo>
                    <a:pt x="590" y="459"/>
                    <a:pt x="594" y="459"/>
                    <a:pt x="595" y="458"/>
                  </a:cubicBezTo>
                  <a:cubicBezTo>
                    <a:pt x="597" y="456"/>
                    <a:pt x="600" y="456"/>
                    <a:pt x="601" y="454"/>
                  </a:cubicBezTo>
                  <a:cubicBezTo>
                    <a:pt x="602" y="453"/>
                    <a:pt x="606" y="453"/>
                    <a:pt x="607" y="452"/>
                  </a:cubicBezTo>
                  <a:cubicBezTo>
                    <a:pt x="607" y="450"/>
                    <a:pt x="611" y="450"/>
                    <a:pt x="613" y="451"/>
                  </a:cubicBezTo>
                  <a:cubicBezTo>
                    <a:pt x="614" y="451"/>
                    <a:pt x="623" y="453"/>
                    <a:pt x="624" y="453"/>
                  </a:cubicBezTo>
                  <a:cubicBezTo>
                    <a:pt x="625" y="452"/>
                    <a:pt x="626" y="457"/>
                    <a:pt x="627" y="457"/>
                  </a:cubicBezTo>
                  <a:cubicBezTo>
                    <a:pt x="628" y="458"/>
                    <a:pt x="633" y="461"/>
                    <a:pt x="634" y="460"/>
                  </a:cubicBezTo>
                  <a:cubicBezTo>
                    <a:pt x="635" y="459"/>
                    <a:pt x="638" y="458"/>
                    <a:pt x="641" y="460"/>
                  </a:cubicBezTo>
                  <a:cubicBezTo>
                    <a:pt x="643" y="461"/>
                    <a:pt x="646" y="463"/>
                    <a:pt x="647" y="461"/>
                  </a:cubicBezTo>
                  <a:cubicBezTo>
                    <a:pt x="648" y="460"/>
                    <a:pt x="653" y="459"/>
                    <a:pt x="654" y="458"/>
                  </a:cubicBezTo>
                  <a:cubicBezTo>
                    <a:pt x="654" y="457"/>
                    <a:pt x="655" y="454"/>
                    <a:pt x="654" y="453"/>
                  </a:cubicBezTo>
                  <a:cubicBezTo>
                    <a:pt x="653" y="452"/>
                    <a:pt x="651" y="448"/>
                    <a:pt x="651" y="446"/>
                  </a:cubicBezTo>
                  <a:cubicBezTo>
                    <a:pt x="650" y="444"/>
                    <a:pt x="654" y="443"/>
                    <a:pt x="654" y="442"/>
                  </a:cubicBezTo>
                  <a:cubicBezTo>
                    <a:pt x="655" y="440"/>
                    <a:pt x="658" y="440"/>
                    <a:pt x="659" y="439"/>
                  </a:cubicBezTo>
                  <a:cubicBezTo>
                    <a:pt x="660" y="438"/>
                    <a:pt x="660" y="435"/>
                    <a:pt x="662" y="436"/>
                  </a:cubicBezTo>
                  <a:cubicBezTo>
                    <a:pt x="664" y="436"/>
                    <a:pt x="667" y="438"/>
                    <a:pt x="668" y="438"/>
                  </a:cubicBezTo>
                  <a:cubicBezTo>
                    <a:pt x="669" y="439"/>
                    <a:pt x="672" y="440"/>
                    <a:pt x="673" y="440"/>
                  </a:cubicBezTo>
                  <a:cubicBezTo>
                    <a:pt x="675" y="440"/>
                    <a:pt x="678" y="441"/>
                    <a:pt x="679" y="442"/>
                  </a:cubicBezTo>
                  <a:cubicBezTo>
                    <a:pt x="681" y="443"/>
                    <a:pt x="687" y="443"/>
                    <a:pt x="688" y="445"/>
                  </a:cubicBezTo>
                  <a:cubicBezTo>
                    <a:pt x="689" y="446"/>
                    <a:pt x="687" y="450"/>
                    <a:pt x="689" y="452"/>
                  </a:cubicBezTo>
                  <a:cubicBezTo>
                    <a:pt x="690" y="453"/>
                    <a:pt x="693" y="457"/>
                    <a:pt x="694" y="456"/>
                  </a:cubicBezTo>
                  <a:cubicBezTo>
                    <a:pt x="695" y="455"/>
                    <a:pt x="700" y="458"/>
                    <a:pt x="701" y="458"/>
                  </a:cubicBezTo>
                  <a:cubicBezTo>
                    <a:pt x="703" y="458"/>
                    <a:pt x="706" y="455"/>
                    <a:pt x="707" y="455"/>
                  </a:cubicBezTo>
                  <a:cubicBezTo>
                    <a:pt x="709" y="455"/>
                    <a:pt x="714" y="454"/>
                    <a:pt x="715" y="454"/>
                  </a:cubicBezTo>
                  <a:cubicBezTo>
                    <a:pt x="717" y="454"/>
                    <a:pt x="722" y="456"/>
                    <a:pt x="723" y="456"/>
                  </a:cubicBezTo>
                  <a:cubicBezTo>
                    <a:pt x="724" y="455"/>
                    <a:pt x="729" y="456"/>
                    <a:pt x="729" y="458"/>
                  </a:cubicBezTo>
                  <a:cubicBezTo>
                    <a:pt x="730" y="459"/>
                    <a:pt x="736" y="459"/>
                    <a:pt x="736" y="461"/>
                  </a:cubicBezTo>
                  <a:cubicBezTo>
                    <a:pt x="736" y="463"/>
                    <a:pt x="740" y="464"/>
                    <a:pt x="741" y="466"/>
                  </a:cubicBezTo>
                  <a:cubicBezTo>
                    <a:pt x="742" y="468"/>
                    <a:pt x="750" y="466"/>
                    <a:pt x="751" y="468"/>
                  </a:cubicBezTo>
                  <a:cubicBezTo>
                    <a:pt x="753" y="469"/>
                    <a:pt x="762" y="469"/>
                    <a:pt x="763" y="468"/>
                  </a:cubicBezTo>
                  <a:cubicBezTo>
                    <a:pt x="763" y="467"/>
                    <a:pt x="772" y="466"/>
                    <a:pt x="774" y="465"/>
                  </a:cubicBezTo>
                  <a:cubicBezTo>
                    <a:pt x="775" y="464"/>
                    <a:pt x="780" y="464"/>
                    <a:pt x="780" y="462"/>
                  </a:cubicBezTo>
                  <a:cubicBezTo>
                    <a:pt x="781" y="461"/>
                    <a:pt x="785" y="459"/>
                    <a:pt x="787" y="458"/>
                  </a:cubicBezTo>
                  <a:cubicBezTo>
                    <a:pt x="789" y="456"/>
                    <a:pt x="797" y="457"/>
                    <a:pt x="797" y="458"/>
                  </a:cubicBezTo>
                  <a:cubicBezTo>
                    <a:pt x="798" y="460"/>
                    <a:pt x="803" y="461"/>
                    <a:pt x="805" y="460"/>
                  </a:cubicBezTo>
                  <a:cubicBezTo>
                    <a:pt x="807" y="459"/>
                    <a:pt x="812" y="460"/>
                    <a:pt x="813" y="462"/>
                  </a:cubicBezTo>
                  <a:cubicBezTo>
                    <a:pt x="813" y="464"/>
                    <a:pt x="819" y="465"/>
                    <a:pt x="821" y="464"/>
                  </a:cubicBezTo>
                  <a:cubicBezTo>
                    <a:pt x="822" y="464"/>
                    <a:pt x="827" y="460"/>
                    <a:pt x="829" y="460"/>
                  </a:cubicBezTo>
                  <a:cubicBezTo>
                    <a:pt x="831" y="460"/>
                    <a:pt x="833" y="458"/>
                    <a:pt x="833" y="456"/>
                  </a:cubicBezTo>
                  <a:cubicBezTo>
                    <a:pt x="832" y="454"/>
                    <a:pt x="836" y="449"/>
                    <a:pt x="837" y="447"/>
                  </a:cubicBezTo>
                  <a:cubicBezTo>
                    <a:pt x="837" y="445"/>
                    <a:pt x="841" y="440"/>
                    <a:pt x="842" y="439"/>
                  </a:cubicBezTo>
                  <a:cubicBezTo>
                    <a:pt x="843" y="439"/>
                    <a:pt x="846" y="437"/>
                    <a:pt x="846" y="435"/>
                  </a:cubicBezTo>
                  <a:cubicBezTo>
                    <a:pt x="845" y="434"/>
                    <a:pt x="845" y="429"/>
                    <a:pt x="843" y="429"/>
                  </a:cubicBezTo>
                  <a:cubicBezTo>
                    <a:pt x="842" y="429"/>
                    <a:pt x="839" y="429"/>
                    <a:pt x="842" y="425"/>
                  </a:cubicBezTo>
                  <a:cubicBezTo>
                    <a:pt x="846" y="420"/>
                    <a:pt x="852" y="421"/>
                    <a:pt x="853" y="421"/>
                  </a:cubicBezTo>
                  <a:cubicBezTo>
                    <a:pt x="854" y="421"/>
                    <a:pt x="862" y="419"/>
                    <a:pt x="865" y="420"/>
                  </a:cubicBezTo>
                  <a:cubicBezTo>
                    <a:pt x="869" y="421"/>
                    <a:pt x="871" y="420"/>
                    <a:pt x="875" y="422"/>
                  </a:cubicBezTo>
                  <a:cubicBezTo>
                    <a:pt x="879" y="424"/>
                    <a:pt x="884" y="423"/>
                    <a:pt x="885" y="425"/>
                  </a:cubicBezTo>
                  <a:cubicBezTo>
                    <a:pt x="886" y="426"/>
                    <a:pt x="891" y="428"/>
                    <a:pt x="891" y="431"/>
                  </a:cubicBezTo>
                  <a:cubicBezTo>
                    <a:pt x="890" y="434"/>
                    <a:pt x="893" y="432"/>
                    <a:pt x="895" y="439"/>
                  </a:cubicBezTo>
                  <a:cubicBezTo>
                    <a:pt x="896" y="445"/>
                    <a:pt x="899" y="446"/>
                    <a:pt x="900" y="449"/>
                  </a:cubicBezTo>
                  <a:cubicBezTo>
                    <a:pt x="900" y="452"/>
                    <a:pt x="904" y="457"/>
                    <a:pt x="904" y="459"/>
                  </a:cubicBezTo>
                  <a:cubicBezTo>
                    <a:pt x="903" y="461"/>
                    <a:pt x="903" y="463"/>
                    <a:pt x="907" y="464"/>
                  </a:cubicBezTo>
                  <a:cubicBezTo>
                    <a:pt x="911" y="464"/>
                    <a:pt x="914" y="467"/>
                    <a:pt x="915" y="467"/>
                  </a:cubicBezTo>
                  <a:cubicBezTo>
                    <a:pt x="916" y="466"/>
                    <a:pt x="921" y="468"/>
                    <a:pt x="924" y="470"/>
                  </a:cubicBezTo>
                  <a:cubicBezTo>
                    <a:pt x="926" y="473"/>
                    <a:pt x="930" y="472"/>
                    <a:pt x="930" y="474"/>
                  </a:cubicBezTo>
                  <a:cubicBezTo>
                    <a:pt x="929" y="477"/>
                    <a:pt x="932" y="479"/>
                    <a:pt x="931" y="481"/>
                  </a:cubicBezTo>
                  <a:cubicBezTo>
                    <a:pt x="931" y="484"/>
                    <a:pt x="936" y="485"/>
                    <a:pt x="940" y="485"/>
                  </a:cubicBezTo>
                  <a:cubicBezTo>
                    <a:pt x="943" y="484"/>
                    <a:pt x="946" y="486"/>
                    <a:pt x="947" y="483"/>
                  </a:cubicBezTo>
                  <a:cubicBezTo>
                    <a:pt x="949" y="480"/>
                    <a:pt x="954" y="481"/>
                    <a:pt x="955" y="480"/>
                  </a:cubicBezTo>
                  <a:cubicBezTo>
                    <a:pt x="957" y="479"/>
                    <a:pt x="962" y="477"/>
                    <a:pt x="962" y="482"/>
                  </a:cubicBezTo>
                  <a:cubicBezTo>
                    <a:pt x="962" y="486"/>
                    <a:pt x="965" y="487"/>
                    <a:pt x="962" y="489"/>
                  </a:cubicBezTo>
                  <a:cubicBezTo>
                    <a:pt x="960" y="490"/>
                    <a:pt x="959" y="497"/>
                    <a:pt x="958" y="499"/>
                  </a:cubicBezTo>
                  <a:cubicBezTo>
                    <a:pt x="957" y="502"/>
                    <a:pt x="953" y="503"/>
                    <a:pt x="953" y="506"/>
                  </a:cubicBezTo>
                  <a:cubicBezTo>
                    <a:pt x="952" y="509"/>
                    <a:pt x="949" y="509"/>
                    <a:pt x="949" y="511"/>
                  </a:cubicBezTo>
                  <a:cubicBezTo>
                    <a:pt x="949" y="514"/>
                    <a:pt x="944" y="513"/>
                    <a:pt x="941" y="511"/>
                  </a:cubicBezTo>
                  <a:cubicBezTo>
                    <a:pt x="939" y="510"/>
                    <a:pt x="936" y="515"/>
                    <a:pt x="934" y="515"/>
                  </a:cubicBezTo>
                  <a:cubicBezTo>
                    <a:pt x="932" y="515"/>
                    <a:pt x="933" y="519"/>
                    <a:pt x="933" y="521"/>
                  </a:cubicBezTo>
                  <a:cubicBezTo>
                    <a:pt x="934" y="522"/>
                    <a:pt x="932" y="525"/>
                    <a:pt x="934" y="528"/>
                  </a:cubicBezTo>
                  <a:cubicBezTo>
                    <a:pt x="934" y="529"/>
                    <a:pt x="934" y="532"/>
                    <a:pt x="934" y="536"/>
                  </a:cubicBezTo>
                  <a:cubicBezTo>
                    <a:pt x="937" y="533"/>
                    <a:pt x="940" y="532"/>
                    <a:pt x="941" y="532"/>
                  </a:cubicBezTo>
                  <a:cubicBezTo>
                    <a:pt x="944" y="532"/>
                    <a:pt x="947" y="537"/>
                    <a:pt x="951" y="537"/>
                  </a:cubicBezTo>
                  <a:cubicBezTo>
                    <a:pt x="954" y="537"/>
                    <a:pt x="970" y="527"/>
                    <a:pt x="970" y="525"/>
                  </a:cubicBezTo>
                  <a:cubicBezTo>
                    <a:pt x="971" y="523"/>
                    <a:pt x="980" y="514"/>
                    <a:pt x="984" y="510"/>
                  </a:cubicBezTo>
                  <a:cubicBezTo>
                    <a:pt x="988" y="505"/>
                    <a:pt x="994" y="499"/>
                    <a:pt x="996" y="493"/>
                  </a:cubicBezTo>
                  <a:cubicBezTo>
                    <a:pt x="998" y="490"/>
                    <a:pt x="1004" y="484"/>
                    <a:pt x="1005" y="481"/>
                  </a:cubicBezTo>
                  <a:cubicBezTo>
                    <a:pt x="1007" y="479"/>
                    <a:pt x="1008" y="479"/>
                    <a:pt x="1011" y="473"/>
                  </a:cubicBezTo>
                  <a:cubicBezTo>
                    <a:pt x="1013" y="467"/>
                    <a:pt x="1013" y="452"/>
                    <a:pt x="1014" y="451"/>
                  </a:cubicBezTo>
                  <a:cubicBezTo>
                    <a:pt x="1015" y="450"/>
                    <a:pt x="1015" y="447"/>
                    <a:pt x="1016" y="445"/>
                  </a:cubicBezTo>
                  <a:cubicBezTo>
                    <a:pt x="1017" y="444"/>
                    <a:pt x="1016" y="442"/>
                    <a:pt x="1019" y="439"/>
                  </a:cubicBezTo>
                  <a:cubicBezTo>
                    <a:pt x="1021" y="437"/>
                    <a:pt x="1021" y="435"/>
                    <a:pt x="1020" y="434"/>
                  </a:cubicBezTo>
                  <a:cubicBezTo>
                    <a:pt x="1020" y="432"/>
                    <a:pt x="1020" y="429"/>
                    <a:pt x="1020" y="427"/>
                  </a:cubicBezTo>
                  <a:cubicBezTo>
                    <a:pt x="1019" y="426"/>
                    <a:pt x="1019" y="426"/>
                    <a:pt x="1021" y="425"/>
                  </a:cubicBezTo>
                  <a:cubicBezTo>
                    <a:pt x="1022" y="424"/>
                    <a:pt x="1020" y="422"/>
                    <a:pt x="1018" y="421"/>
                  </a:cubicBezTo>
                  <a:cubicBezTo>
                    <a:pt x="1016" y="420"/>
                    <a:pt x="1013" y="419"/>
                    <a:pt x="1013" y="417"/>
                  </a:cubicBezTo>
                  <a:cubicBezTo>
                    <a:pt x="1012" y="414"/>
                    <a:pt x="1009" y="411"/>
                    <a:pt x="1006" y="412"/>
                  </a:cubicBezTo>
                  <a:cubicBezTo>
                    <a:pt x="1003" y="412"/>
                    <a:pt x="998" y="410"/>
                    <a:pt x="999" y="412"/>
                  </a:cubicBezTo>
                  <a:cubicBezTo>
                    <a:pt x="999" y="414"/>
                    <a:pt x="999" y="415"/>
                    <a:pt x="997" y="415"/>
                  </a:cubicBezTo>
                  <a:cubicBezTo>
                    <a:pt x="996" y="414"/>
                    <a:pt x="995" y="416"/>
                    <a:pt x="994" y="418"/>
                  </a:cubicBezTo>
                  <a:cubicBezTo>
                    <a:pt x="992" y="420"/>
                    <a:pt x="986" y="421"/>
                    <a:pt x="989" y="418"/>
                  </a:cubicBezTo>
                  <a:cubicBezTo>
                    <a:pt x="991" y="416"/>
                    <a:pt x="988" y="416"/>
                    <a:pt x="988" y="413"/>
                  </a:cubicBezTo>
                  <a:cubicBezTo>
                    <a:pt x="989" y="411"/>
                    <a:pt x="991" y="408"/>
                    <a:pt x="988" y="410"/>
                  </a:cubicBezTo>
                  <a:cubicBezTo>
                    <a:pt x="985" y="412"/>
                    <a:pt x="985" y="416"/>
                    <a:pt x="983" y="416"/>
                  </a:cubicBezTo>
                  <a:cubicBezTo>
                    <a:pt x="981" y="417"/>
                    <a:pt x="981" y="409"/>
                    <a:pt x="982" y="407"/>
                  </a:cubicBezTo>
                  <a:cubicBezTo>
                    <a:pt x="983" y="406"/>
                    <a:pt x="978" y="408"/>
                    <a:pt x="972" y="407"/>
                  </a:cubicBezTo>
                  <a:cubicBezTo>
                    <a:pt x="967" y="407"/>
                    <a:pt x="969" y="403"/>
                    <a:pt x="973" y="401"/>
                  </a:cubicBezTo>
                  <a:cubicBezTo>
                    <a:pt x="977" y="399"/>
                    <a:pt x="976" y="397"/>
                    <a:pt x="978" y="396"/>
                  </a:cubicBezTo>
                  <a:cubicBezTo>
                    <a:pt x="980" y="395"/>
                    <a:pt x="986" y="391"/>
                    <a:pt x="989" y="389"/>
                  </a:cubicBezTo>
                  <a:cubicBezTo>
                    <a:pt x="992" y="388"/>
                    <a:pt x="993" y="385"/>
                    <a:pt x="994" y="383"/>
                  </a:cubicBezTo>
                  <a:cubicBezTo>
                    <a:pt x="995" y="381"/>
                    <a:pt x="1001" y="379"/>
                    <a:pt x="1006" y="374"/>
                  </a:cubicBezTo>
                  <a:cubicBezTo>
                    <a:pt x="1011" y="370"/>
                    <a:pt x="1014" y="367"/>
                    <a:pt x="1015" y="365"/>
                  </a:cubicBezTo>
                  <a:cubicBezTo>
                    <a:pt x="1016" y="362"/>
                    <a:pt x="1024" y="359"/>
                    <a:pt x="1024" y="357"/>
                  </a:cubicBezTo>
                  <a:cubicBezTo>
                    <a:pt x="1025" y="355"/>
                    <a:pt x="1034" y="350"/>
                    <a:pt x="1040" y="349"/>
                  </a:cubicBezTo>
                  <a:cubicBezTo>
                    <a:pt x="1047" y="347"/>
                    <a:pt x="1057" y="349"/>
                    <a:pt x="1059" y="351"/>
                  </a:cubicBezTo>
                  <a:cubicBezTo>
                    <a:pt x="1060" y="353"/>
                    <a:pt x="1062" y="352"/>
                    <a:pt x="1063" y="351"/>
                  </a:cubicBezTo>
                  <a:cubicBezTo>
                    <a:pt x="1064" y="350"/>
                    <a:pt x="1066" y="350"/>
                    <a:pt x="1071" y="351"/>
                  </a:cubicBezTo>
                  <a:cubicBezTo>
                    <a:pt x="1075" y="351"/>
                    <a:pt x="1076" y="349"/>
                    <a:pt x="1079" y="350"/>
                  </a:cubicBezTo>
                  <a:cubicBezTo>
                    <a:pt x="1082" y="350"/>
                    <a:pt x="1084" y="351"/>
                    <a:pt x="1086" y="348"/>
                  </a:cubicBezTo>
                  <a:cubicBezTo>
                    <a:pt x="1088" y="344"/>
                    <a:pt x="1096" y="345"/>
                    <a:pt x="1098" y="346"/>
                  </a:cubicBezTo>
                  <a:cubicBezTo>
                    <a:pt x="1099" y="348"/>
                    <a:pt x="1101" y="349"/>
                    <a:pt x="1104" y="347"/>
                  </a:cubicBezTo>
                  <a:cubicBezTo>
                    <a:pt x="1107" y="345"/>
                    <a:pt x="1107" y="350"/>
                    <a:pt x="1110" y="350"/>
                  </a:cubicBezTo>
                  <a:cubicBezTo>
                    <a:pt x="1113" y="351"/>
                    <a:pt x="1111" y="353"/>
                    <a:pt x="1108" y="353"/>
                  </a:cubicBezTo>
                  <a:cubicBezTo>
                    <a:pt x="1106" y="353"/>
                    <a:pt x="1103" y="354"/>
                    <a:pt x="1106" y="356"/>
                  </a:cubicBezTo>
                  <a:cubicBezTo>
                    <a:pt x="1108" y="358"/>
                    <a:pt x="1112" y="354"/>
                    <a:pt x="1114" y="355"/>
                  </a:cubicBezTo>
                  <a:cubicBezTo>
                    <a:pt x="1116" y="355"/>
                    <a:pt x="1120" y="355"/>
                    <a:pt x="1123" y="353"/>
                  </a:cubicBezTo>
                  <a:cubicBezTo>
                    <a:pt x="1126" y="351"/>
                    <a:pt x="1127" y="355"/>
                    <a:pt x="1129" y="353"/>
                  </a:cubicBezTo>
                  <a:cubicBezTo>
                    <a:pt x="1131" y="351"/>
                    <a:pt x="1135" y="351"/>
                    <a:pt x="1138" y="351"/>
                  </a:cubicBezTo>
                  <a:cubicBezTo>
                    <a:pt x="1140" y="351"/>
                    <a:pt x="1138" y="348"/>
                    <a:pt x="1134" y="348"/>
                  </a:cubicBezTo>
                  <a:cubicBezTo>
                    <a:pt x="1130" y="348"/>
                    <a:pt x="1131" y="346"/>
                    <a:pt x="1134" y="341"/>
                  </a:cubicBezTo>
                  <a:cubicBezTo>
                    <a:pt x="1137" y="336"/>
                    <a:pt x="1142" y="333"/>
                    <a:pt x="1146" y="330"/>
                  </a:cubicBezTo>
                  <a:cubicBezTo>
                    <a:pt x="1150" y="327"/>
                    <a:pt x="1152" y="329"/>
                    <a:pt x="1152" y="327"/>
                  </a:cubicBezTo>
                  <a:cubicBezTo>
                    <a:pt x="1152" y="325"/>
                    <a:pt x="1154" y="319"/>
                    <a:pt x="1157" y="319"/>
                  </a:cubicBezTo>
                  <a:cubicBezTo>
                    <a:pt x="1159" y="319"/>
                    <a:pt x="1166" y="320"/>
                    <a:pt x="1170" y="318"/>
                  </a:cubicBezTo>
                  <a:cubicBezTo>
                    <a:pt x="1175" y="315"/>
                    <a:pt x="1174" y="319"/>
                    <a:pt x="1176" y="320"/>
                  </a:cubicBezTo>
                  <a:cubicBezTo>
                    <a:pt x="1178" y="321"/>
                    <a:pt x="1180" y="316"/>
                    <a:pt x="1182" y="318"/>
                  </a:cubicBezTo>
                  <a:cubicBezTo>
                    <a:pt x="1184" y="319"/>
                    <a:pt x="1179" y="322"/>
                    <a:pt x="1178" y="326"/>
                  </a:cubicBezTo>
                  <a:cubicBezTo>
                    <a:pt x="1177" y="329"/>
                    <a:pt x="1181" y="328"/>
                    <a:pt x="1183" y="329"/>
                  </a:cubicBezTo>
                  <a:cubicBezTo>
                    <a:pt x="1185" y="330"/>
                    <a:pt x="1180" y="331"/>
                    <a:pt x="1181" y="332"/>
                  </a:cubicBezTo>
                  <a:cubicBezTo>
                    <a:pt x="1181" y="333"/>
                    <a:pt x="1185" y="333"/>
                    <a:pt x="1191" y="328"/>
                  </a:cubicBezTo>
                  <a:cubicBezTo>
                    <a:pt x="1196" y="322"/>
                    <a:pt x="1201" y="321"/>
                    <a:pt x="1205" y="321"/>
                  </a:cubicBezTo>
                  <a:cubicBezTo>
                    <a:pt x="1208" y="322"/>
                    <a:pt x="1206" y="318"/>
                    <a:pt x="1206" y="313"/>
                  </a:cubicBezTo>
                  <a:cubicBezTo>
                    <a:pt x="1207" y="308"/>
                    <a:pt x="1217" y="306"/>
                    <a:pt x="1221" y="308"/>
                  </a:cubicBezTo>
                  <a:cubicBezTo>
                    <a:pt x="1224" y="309"/>
                    <a:pt x="1224" y="311"/>
                    <a:pt x="1221" y="310"/>
                  </a:cubicBezTo>
                  <a:cubicBezTo>
                    <a:pt x="1217" y="309"/>
                    <a:pt x="1214" y="312"/>
                    <a:pt x="1214" y="316"/>
                  </a:cubicBezTo>
                  <a:cubicBezTo>
                    <a:pt x="1214" y="320"/>
                    <a:pt x="1211" y="322"/>
                    <a:pt x="1213" y="323"/>
                  </a:cubicBezTo>
                  <a:cubicBezTo>
                    <a:pt x="1215" y="325"/>
                    <a:pt x="1211" y="325"/>
                    <a:pt x="1210" y="327"/>
                  </a:cubicBezTo>
                  <a:cubicBezTo>
                    <a:pt x="1210" y="329"/>
                    <a:pt x="1210" y="330"/>
                    <a:pt x="1208" y="331"/>
                  </a:cubicBezTo>
                  <a:cubicBezTo>
                    <a:pt x="1206" y="332"/>
                    <a:pt x="1197" y="333"/>
                    <a:pt x="1197" y="336"/>
                  </a:cubicBezTo>
                  <a:cubicBezTo>
                    <a:pt x="1197" y="339"/>
                    <a:pt x="1192" y="339"/>
                    <a:pt x="1190" y="343"/>
                  </a:cubicBezTo>
                  <a:cubicBezTo>
                    <a:pt x="1188" y="347"/>
                    <a:pt x="1180" y="350"/>
                    <a:pt x="1175" y="358"/>
                  </a:cubicBezTo>
                  <a:cubicBezTo>
                    <a:pt x="1169" y="366"/>
                    <a:pt x="1161" y="366"/>
                    <a:pt x="1161" y="367"/>
                  </a:cubicBezTo>
                  <a:cubicBezTo>
                    <a:pt x="1161" y="369"/>
                    <a:pt x="1155" y="369"/>
                    <a:pt x="1153" y="369"/>
                  </a:cubicBezTo>
                  <a:cubicBezTo>
                    <a:pt x="1151" y="369"/>
                    <a:pt x="1155" y="374"/>
                    <a:pt x="1150" y="379"/>
                  </a:cubicBezTo>
                  <a:cubicBezTo>
                    <a:pt x="1145" y="384"/>
                    <a:pt x="1142" y="391"/>
                    <a:pt x="1142" y="398"/>
                  </a:cubicBezTo>
                  <a:cubicBezTo>
                    <a:pt x="1142" y="405"/>
                    <a:pt x="1145" y="426"/>
                    <a:pt x="1147" y="429"/>
                  </a:cubicBezTo>
                  <a:cubicBezTo>
                    <a:pt x="1149" y="433"/>
                    <a:pt x="1148" y="442"/>
                    <a:pt x="1150" y="444"/>
                  </a:cubicBezTo>
                  <a:cubicBezTo>
                    <a:pt x="1151" y="446"/>
                    <a:pt x="1151" y="449"/>
                    <a:pt x="1152" y="450"/>
                  </a:cubicBezTo>
                  <a:cubicBezTo>
                    <a:pt x="1153" y="451"/>
                    <a:pt x="1157" y="445"/>
                    <a:pt x="1161" y="442"/>
                  </a:cubicBezTo>
                  <a:cubicBezTo>
                    <a:pt x="1164" y="440"/>
                    <a:pt x="1163" y="439"/>
                    <a:pt x="1165" y="437"/>
                  </a:cubicBezTo>
                  <a:cubicBezTo>
                    <a:pt x="1167" y="436"/>
                    <a:pt x="1166" y="430"/>
                    <a:pt x="1167" y="429"/>
                  </a:cubicBezTo>
                  <a:cubicBezTo>
                    <a:pt x="1167" y="427"/>
                    <a:pt x="1171" y="427"/>
                    <a:pt x="1172" y="425"/>
                  </a:cubicBezTo>
                  <a:cubicBezTo>
                    <a:pt x="1174" y="423"/>
                    <a:pt x="1177" y="424"/>
                    <a:pt x="1179" y="424"/>
                  </a:cubicBezTo>
                  <a:cubicBezTo>
                    <a:pt x="1180" y="423"/>
                    <a:pt x="1179" y="419"/>
                    <a:pt x="1178" y="417"/>
                  </a:cubicBezTo>
                  <a:cubicBezTo>
                    <a:pt x="1177" y="414"/>
                    <a:pt x="1183" y="411"/>
                    <a:pt x="1186" y="409"/>
                  </a:cubicBezTo>
                  <a:cubicBezTo>
                    <a:pt x="1189" y="407"/>
                    <a:pt x="1193" y="410"/>
                    <a:pt x="1196" y="407"/>
                  </a:cubicBezTo>
                  <a:cubicBezTo>
                    <a:pt x="1199" y="404"/>
                    <a:pt x="1196" y="400"/>
                    <a:pt x="1195" y="399"/>
                  </a:cubicBezTo>
                  <a:cubicBezTo>
                    <a:pt x="1193" y="397"/>
                    <a:pt x="1198" y="389"/>
                    <a:pt x="1201" y="389"/>
                  </a:cubicBezTo>
                  <a:cubicBezTo>
                    <a:pt x="1203" y="388"/>
                    <a:pt x="1205" y="390"/>
                    <a:pt x="1207" y="388"/>
                  </a:cubicBezTo>
                  <a:cubicBezTo>
                    <a:pt x="1209" y="386"/>
                    <a:pt x="1205" y="382"/>
                    <a:pt x="1203" y="383"/>
                  </a:cubicBezTo>
                  <a:cubicBezTo>
                    <a:pt x="1201" y="383"/>
                    <a:pt x="1201" y="376"/>
                    <a:pt x="1205" y="373"/>
                  </a:cubicBezTo>
                  <a:cubicBezTo>
                    <a:pt x="1209" y="370"/>
                    <a:pt x="1207" y="369"/>
                    <a:pt x="1205" y="369"/>
                  </a:cubicBezTo>
                  <a:cubicBezTo>
                    <a:pt x="1202" y="368"/>
                    <a:pt x="1201" y="369"/>
                    <a:pt x="1199" y="369"/>
                  </a:cubicBezTo>
                  <a:cubicBezTo>
                    <a:pt x="1197" y="369"/>
                    <a:pt x="1195" y="365"/>
                    <a:pt x="1198" y="360"/>
                  </a:cubicBezTo>
                  <a:cubicBezTo>
                    <a:pt x="1201" y="356"/>
                    <a:pt x="1205" y="357"/>
                    <a:pt x="1205" y="353"/>
                  </a:cubicBezTo>
                  <a:cubicBezTo>
                    <a:pt x="1206" y="349"/>
                    <a:pt x="1210" y="344"/>
                    <a:pt x="1212" y="342"/>
                  </a:cubicBezTo>
                  <a:cubicBezTo>
                    <a:pt x="1213" y="340"/>
                    <a:pt x="1217" y="342"/>
                    <a:pt x="1219" y="342"/>
                  </a:cubicBezTo>
                  <a:cubicBezTo>
                    <a:pt x="1221" y="342"/>
                    <a:pt x="1220" y="345"/>
                    <a:pt x="1222" y="343"/>
                  </a:cubicBezTo>
                  <a:cubicBezTo>
                    <a:pt x="1224" y="342"/>
                    <a:pt x="1228" y="335"/>
                    <a:pt x="1231" y="335"/>
                  </a:cubicBezTo>
                  <a:cubicBezTo>
                    <a:pt x="1234" y="335"/>
                    <a:pt x="1232" y="340"/>
                    <a:pt x="1232" y="343"/>
                  </a:cubicBezTo>
                  <a:cubicBezTo>
                    <a:pt x="1233" y="345"/>
                    <a:pt x="1235" y="342"/>
                    <a:pt x="1240" y="338"/>
                  </a:cubicBezTo>
                  <a:cubicBezTo>
                    <a:pt x="1246" y="334"/>
                    <a:pt x="1258" y="335"/>
                    <a:pt x="1261" y="337"/>
                  </a:cubicBezTo>
                  <a:cubicBezTo>
                    <a:pt x="1265" y="338"/>
                    <a:pt x="1266" y="342"/>
                    <a:pt x="1268" y="342"/>
                  </a:cubicBezTo>
                  <a:cubicBezTo>
                    <a:pt x="1271" y="341"/>
                    <a:pt x="1268" y="338"/>
                    <a:pt x="1271" y="337"/>
                  </a:cubicBezTo>
                  <a:cubicBezTo>
                    <a:pt x="1274" y="336"/>
                    <a:pt x="1279" y="333"/>
                    <a:pt x="1283" y="330"/>
                  </a:cubicBezTo>
                  <a:cubicBezTo>
                    <a:pt x="1287" y="327"/>
                    <a:pt x="1286" y="329"/>
                    <a:pt x="1288" y="327"/>
                  </a:cubicBezTo>
                  <a:cubicBezTo>
                    <a:pt x="1290" y="324"/>
                    <a:pt x="1292" y="325"/>
                    <a:pt x="1293" y="324"/>
                  </a:cubicBezTo>
                  <a:cubicBezTo>
                    <a:pt x="1294" y="322"/>
                    <a:pt x="1299" y="319"/>
                    <a:pt x="1307" y="317"/>
                  </a:cubicBezTo>
                  <a:cubicBezTo>
                    <a:pt x="1315" y="315"/>
                    <a:pt x="1325" y="310"/>
                    <a:pt x="1325" y="309"/>
                  </a:cubicBezTo>
                  <a:cubicBezTo>
                    <a:pt x="1324" y="307"/>
                    <a:pt x="1328" y="306"/>
                    <a:pt x="1328" y="308"/>
                  </a:cubicBezTo>
                  <a:cubicBezTo>
                    <a:pt x="1329" y="309"/>
                    <a:pt x="1331" y="309"/>
                    <a:pt x="1336" y="310"/>
                  </a:cubicBezTo>
                  <a:cubicBezTo>
                    <a:pt x="1340" y="311"/>
                    <a:pt x="1342" y="312"/>
                    <a:pt x="1345" y="309"/>
                  </a:cubicBezTo>
                  <a:cubicBezTo>
                    <a:pt x="1348" y="306"/>
                    <a:pt x="1344" y="305"/>
                    <a:pt x="1345" y="302"/>
                  </a:cubicBezTo>
                  <a:cubicBezTo>
                    <a:pt x="1345" y="300"/>
                    <a:pt x="1339" y="297"/>
                    <a:pt x="1340" y="294"/>
                  </a:cubicBezTo>
                  <a:cubicBezTo>
                    <a:pt x="1340" y="292"/>
                    <a:pt x="1335" y="285"/>
                    <a:pt x="1334" y="286"/>
                  </a:cubicBezTo>
                  <a:cubicBezTo>
                    <a:pt x="1332" y="288"/>
                    <a:pt x="1329" y="285"/>
                    <a:pt x="1329" y="283"/>
                  </a:cubicBezTo>
                  <a:cubicBezTo>
                    <a:pt x="1329" y="281"/>
                    <a:pt x="1329" y="279"/>
                    <a:pt x="1326" y="280"/>
                  </a:cubicBezTo>
                  <a:cubicBezTo>
                    <a:pt x="1324" y="282"/>
                    <a:pt x="1320" y="281"/>
                    <a:pt x="1319" y="279"/>
                  </a:cubicBezTo>
                  <a:cubicBezTo>
                    <a:pt x="1319" y="276"/>
                    <a:pt x="1324" y="275"/>
                    <a:pt x="1328" y="276"/>
                  </a:cubicBezTo>
                  <a:cubicBezTo>
                    <a:pt x="1331" y="278"/>
                    <a:pt x="1330" y="279"/>
                    <a:pt x="1332" y="280"/>
                  </a:cubicBezTo>
                  <a:cubicBezTo>
                    <a:pt x="1334" y="282"/>
                    <a:pt x="1339" y="281"/>
                    <a:pt x="1342" y="280"/>
                  </a:cubicBezTo>
                  <a:cubicBezTo>
                    <a:pt x="1344" y="279"/>
                    <a:pt x="1352" y="276"/>
                    <a:pt x="1353" y="274"/>
                  </a:cubicBezTo>
                  <a:cubicBezTo>
                    <a:pt x="1354" y="272"/>
                    <a:pt x="1353" y="271"/>
                    <a:pt x="1355" y="270"/>
                  </a:cubicBezTo>
                  <a:cubicBezTo>
                    <a:pt x="1358" y="269"/>
                    <a:pt x="1356" y="266"/>
                    <a:pt x="1354" y="265"/>
                  </a:cubicBezTo>
                  <a:cubicBezTo>
                    <a:pt x="1352" y="264"/>
                    <a:pt x="1352" y="261"/>
                    <a:pt x="1354" y="261"/>
                  </a:cubicBezTo>
                  <a:cubicBezTo>
                    <a:pt x="1357" y="261"/>
                    <a:pt x="1356" y="258"/>
                    <a:pt x="1358" y="258"/>
                  </a:cubicBezTo>
                  <a:cubicBezTo>
                    <a:pt x="1359" y="258"/>
                    <a:pt x="1359" y="259"/>
                    <a:pt x="1362" y="258"/>
                  </a:cubicBezTo>
                  <a:cubicBezTo>
                    <a:pt x="1365" y="256"/>
                    <a:pt x="1362" y="260"/>
                    <a:pt x="1361" y="262"/>
                  </a:cubicBezTo>
                  <a:cubicBezTo>
                    <a:pt x="1360" y="265"/>
                    <a:pt x="1363" y="267"/>
                    <a:pt x="1364" y="268"/>
                  </a:cubicBezTo>
                  <a:cubicBezTo>
                    <a:pt x="1364" y="269"/>
                    <a:pt x="1370" y="270"/>
                    <a:pt x="1373" y="268"/>
                  </a:cubicBezTo>
                  <a:cubicBezTo>
                    <a:pt x="1376" y="267"/>
                    <a:pt x="1385" y="270"/>
                    <a:pt x="1386" y="272"/>
                  </a:cubicBezTo>
                  <a:cubicBezTo>
                    <a:pt x="1386" y="275"/>
                    <a:pt x="1388" y="278"/>
                    <a:pt x="1392" y="280"/>
                  </a:cubicBezTo>
                  <a:cubicBezTo>
                    <a:pt x="1396" y="282"/>
                    <a:pt x="1399" y="281"/>
                    <a:pt x="1400" y="283"/>
                  </a:cubicBezTo>
                  <a:cubicBezTo>
                    <a:pt x="1401" y="285"/>
                    <a:pt x="1402" y="286"/>
                    <a:pt x="1405" y="285"/>
                  </a:cubicBezTo>
                  <a:cubicBezTo>
                    <a:pt x="1407" y="285"/>
                    <a:pt x="1408" y="287"/>
                    <a:pt x="1410" y="286"/>
                  </a:cubicBezTo>
                  <a:cubicBezTo>
                    <a:pt x="1411" y="284"/>
                    <a:pt x="1412" y="286"/>
                    <a:pt x="1414" y="285"/>
                  </a:cubicBezTo>
                  <a:cubicBezTo>
                    <a:pt x="1416" y="283"/>
                    <a:pt x="1410" y="281"/>
                    <a:pt x="1411" y="280"/>
                  </a:cubicBezTo>
                  <a:cubicBezTo>
                    <a:pt x="1411" y="278"/>
                    <a:pt x="1413" y="281"/>
                    <a:pt x="1415" y="281"/>
                  </a:cubicBezTo>
                  <a:cubicBezTo>
                    <a:pt x="1417" y="281"/>
                    <a:pt x="1414" y="277"/>
                    <a:pt x="1416" y="277"/>
                  </a:cubicBezTo>
                  <a:cubicBezTo>
                    <a:pt x="1417" y="276"/>
                    <a:pt x="1416" y="269"/>
                    <a:pt x="1414" y="269"/>
                  </a:cubicBezTo>
                  <a:cubicBezTo>
                    <a:pt x="1413" y="268"/>
                    <a:pt x="1414" y="265"/>
                    <a:pt x="1417" y="268"/>
                  </a:cubicBezTo>
                  <a:cubicBezTo>
                    <a:pt x="1420" y="270"/>
                    <a:pt x="1424" y="270"/>
                    <a:pt x="1426" y="270"/>
                  </a:cubicBezTo>
                  <a:cubicBezTo>
                    <a:pt x="1428" y="270"/>
                    <a:pt x="1426" y="268"/>
                    <a:pt x="1424" y="267"/>
                  </a:cubicBezTo>
                  <a:cubicBezTo>
                    <a:pt x="1422" y="267"/>
                    <a:pt x="1425" y="265"/>
                    <a:pt x="1426" y="266"/>
                  </a:cubicBezTo>
                  <a:cubicBezTo>
                    <a:pt x="1428" y="268"/>
                    <a:pt x="1431" y="268"/>
                    <a:pt x="1431" y="267"/>
                  </a:cubicBezTo>
                  <a:cubicBezTo>
                    <a:pt x="1431" y="265"/>
                    <a:pt x="1433" y="262"/>
                    <a:pt x="1435" y="262"/>
                  </a:cubicBezTo>
                  <a:cubicBezTo>
                    <a:pt x="1438" y="262"/>
                    <a:pt x="1439" y="261"/>
                    <a:pt x="1436" y="260"/>
                  </a:cubicBezTo>
                  <a:close/>
                  <a:moveTo>
                    <a:pt x="742" y="423"/>
                  </a:moveTo>
                  <a:cubicBezTo>
                    <a:pt x="735" y="430"/>
                    <a:pt x="721" y="431"/>
                    <a:pt x="721" y="436"/>
                  </a:cubicBezTo>
                  <a:cubicBezTo>
                    <a:pt x="721" y="442"/>
                    <a:pt x="703" y="444"/>
                    <a:pt x="702" y="442"/>
                  </a:cubicBezTo>
                  <a:cubicBezTo>
                    <a:pt x="701" y="440"/>
                    <a:pt x="715" y="439"/>
                    <a:pt x="718" y="432"/>
                  </a:cubicBezTo>
                  <a:cubicBezTo>
                    <a:pt x="721" y="424"/>
                    <a:pt x="734" y="421"/>
                    <a:pt x="740" y="411"/>
                  </a:cubicBezTo>
                  <a:cubicBezTo>
                    <a:pt x="745" y="404"/>
                    <a:pt x="749" y="393"/>
                    <a:pt x="751" y="393"/>
                  </a:cubicBezTo>
                  <a:cubicBezTo>
                    <a:pt x="754" y="394"/>
                    <a:pt x="749" y="417"/>
                    <a:pt x="742" y="423"/>
                  </a:cubicBezTo>
                  <a:close/>
                  <a:moveTo>
                    <a:pt x="774" y="131"/>
                  </a:moveTo>
                  <a:cubicBezTo>
                    <a:pt x="773" y="133"/>
                    <a:pt x="767" y="133"/>
                    <a:pt x="769" y="135"/>
                  </a:cubicBezTo>
                  <a:cubicBezTo>
                    <a:pt x="771" y="138"/>
                    <a:pt x="784" y="136"/>
                    <a:pt x="784" y="132"/>
                  </a:cubicBezTo>
                  <a:cubicBezTo>
                    <a:pt x="784" y="128"/>
                    <a:pt x="775" y="129"/>
                    <a:pt x="774" y="131"/>
                  </a:cubicBezTo>
                  <a:close/>
                  <a:moveTo>
                    <a:pt x="320" y="8"/>
                  </a:moveTo>
                  <a:cubicBezTo>
                    <a:pt x="326" y="8"/>
                    <a:pt x="324" y="4"/>
                    <a:pt x="328" y="5"/>
                  </a:cubicBezTo>
                  <a:cubicBezTo>
                    <a:pt x="332" y="5"/>
                    <a:pt x="338" y="5"/>
                    <a:pt x="336" y="2"/>
                  </a:cubicBezTo>
                  <a:cubicBezTo>
                    <a:pt x="334" y="0"/>
                    <a:pt x="319" y="1"/>
                    <a:pt x="321" y="3"/>
                  </a:cubicBezTo>
                  <a:cubicBezTo>
                    <a:pt x="322" y="5"/>
                    <a:pt x="309" y="4"/>
                    <a:pt x="309" y="5"/>
                  </a:cubicBezTo>
                  <a:cubicBezTo>
                    <a:pt x="310" y="6"/>
                    <a:pt x="314" y="8"/>
                    <a:pt x="320" y="8"/>
                  </a:cubicBezTo>
                  <a:close/>
                  <a:moveTo>
                    <a:pt x="289" y="25"/>
                  </a:moveTo>
                  <a:cubicBezTo>
                    <a:pt x="289" y="21"/>
                    <a:pt x="276" y="25"/>
                    <a:pt x="279" y="26"/>
                  </a:cubicBezTo>
                  <a:cubicBezTo>
                    <a:pt x="281" y="27"/>
                    <a:pt x="289" y="29"/>
                    <a:pt x="289" y="25"/>
                  </a:cubicBezTo>
                  <a:close/>
                  <a:moveTo>
                    <a:pt x="321" y="21"/>
                  </a:moveTo>
                  <a:cubicBezTo>
                    <a:pt x="322" y="23"/>
                    <a:pt x="320" y="24"/>
                    <a:pt x="315" y="24"/>
                  </a:cubicBezTo>
                  <a:cubicBezTo>
                    <a:pt x="310" y="24"/>
                    <a:pt x="308" y="26"/>
                    <a:pt x="310" y="29"/>
                  </a:cubicBezTo>
                  <a:cubicBezTo>
                    <a:pt x="313" y="31"/>
                    <a:pt x="326" y="30"/>
                    <a:pt x="329" y="27"/>
                  </a:cubicBezTo>
                  <a:cubicBezTo>
                    <a:pt x="331" y="24"/>
                    <a:pt x="337" y="27"/>
                    <a:pt x="338" y="24"/>
                  </a:cubicBezTo>
                  <a:cubicBezTo>
                    <a:pt x="339" y="21"/>
                    <a:pt x="321" y="19"/>
                    <a:pt x="321" y="21"/>
                  </a:cubicBezTo>
                  <a:close/>
                  <a:moveTo>
                    <a:pt x="364" y="17"/>
                  </a:moveTo>
                  <a:cubicBezTo>
                    <a:pt x="366" y="14"/>
                    <a:pt x="361" y="14"/>
                    <a:pt x="360" y="12"/>
                  </a:cubicBezTo>
                  <a:cubicBezTo>
                    <a:pt x="360" y="10"/>
                    <a:pt x="346" y="9"/>
                    <a:pt x="347" y="12"/>
                  </a:cubicBezTo>
                  <a:cubicBezTo>
                    <a:pt x="347" y="14"/>
                    <a:pt x="337" y="17"/>
                    <a:pt x="340" y="20"/>
                  </a:cubicBezTo>
                  <a:cubicBezTo>
                    <a:pt x="346" y="24"/>
                    <a:pt x="362" y="19"/>
                    <a:pt x="364" y="17"/>
                  </a:cubicBezTo>
                  <a:close/>
                  <a:moveTo>
                    <a:pt x="324" y="13"/>
                  </a:moveTo>
                  <a:cubicBezTo>
                    <a:pt x="325" y="7"/>
                    <a:pt x="316" y="12"/>
                    <a:pt x="310" y="9"/>
                  </a:cubicBezTo>
                  <a:cubicBezTo>
                    <a:pt x="304" y="6"/>
                    <a:pt x="300" y="6"/>
                    <a:pt x="304" y="10"/>
                  </a:cubicBezTo>
                  <a:cubicBezTo>
                    <a:pt x="306" y="12"/>
                    <a:pt x="293" y="13"/>
                    <a:pt x="295" y="15"/>
                  </a:cubicBezTo>
                  <a:cubicBezTo>
                    <a:pt x="300" y="20"/>
                    <a:pt x="324" y="18"/>
                    <a:pt x="324" y="13"/>
                  </a:cubicBezTo>
                  <a:close/>
                  <a:moveTo>
                    <a:pt x="287" y="151"/>
                  </a:moveTo>
                  <a:cubicBezTo>
                    <a:pt x="288" y="153"/>
                    <a:pt x="286" y="155"/>
                    <a:pt x="281" y="155"/>
                  </a:cubicBezTo>
                  <a:cubicBezTo>
                    <a:pt x="277" y="155"/>
                    <a:pt x="284" y="158"/>
                    <a:pt x="284" y="161"/>
                  </a:cubicBezTo>
                  <a:cubicBezTo>
                    <a:pt x="285" y="164"/>
                    <a:pt x="279" y="162"/>
                    <a:pt x="279" y="166"/>
                  </a:cubicBezTo>
                  <a:cubicBezTo>
                    <a:pt x="279" y="170"/>
                    <a:pt x="270" y="166"/>
                    <a:pt x="269" y="171"/>
                  </a:cubicBezTo>
                  <a:cubicBezTo>
                    <a:pt x="267" y="177"/>
                    <a:pt x="273" y="176"/>
                    <a:pt x="277" y="176"/>
                  </a:cubicBezTo>
                  <a:cubicBezTo>
                    <a:pt x="281" y="177"/>
                    <a:pt x="276" y="180"/>
                    <a:pt x="279" y="182"/>
                  </a:cubicBezTo>
                  <a:cubicBezTo>
                    <a:pt x="282" y="185"/>
                    <a:pt x="284" y="184"/>
                    <a:pt x="282" y="180"/>
                  </a:cubicBezTo>
                  <a:cubicBezTo>
                    <a:pt x="280" y="176"/>
                    <a:pt x="292" y="181"/>
                    <a:pt x="289" y="184"/>
                  </a:cubicBezTo>
                  <a:cubicBezTo>
                    <a:pt x="285" y="188"/>
                    <a:pt x="295" y="190"/>
                    <a:pt x="299" y="190"/>
                  </a:cubicBezTo>
                  <a:cubicBezTo>
                    <a:pt x="304" y="191"/>
                    <a:pt x="321" y="194"/>
                    <a:pt x="321" y="190"/>
                  </a:cubicBezTo>
                  <a:cubicBezTo>
                    <a:pt x="321" y="188"/>
                    <a:pt x="315" y="186"/>
                    <a:pt x="310" y="180"/>
                  </a:cubicBezTo>
                  <a:cubicBezTo>
                    <a:pt x="305" y="175"/>
                    <a:pt x="301" y="166"/>
                    <a:pt x="307" y="162"/>
                  </a:cubicBezTo>
                  <a:cubicBezTo>
                    <a:pt x="313" y="158"/>
                    <a:pt x="308" y="157"/>
                    <a:pt x="314" y="152"/>
                  </a:cubicBezTo>
                  <a:cubicBezTo>
                    <a:pt x="319" y="148"/>
                    <a:pt x="316" y="144"/>
                    <a:pt x="321" y="144"/>
                  </a:cubicBezTo>
                  <a:cubicBezTo>
                    <a:pt x="326" y="143"/>
                    <a:pt x="320" y="139"/>
                    <a:pt x="325" y="138"/>
                  </a:cubicBezTo>
                  <a:cubicBezTo>
                    <a:pt x="330" y="137"/>
                    <a:pt x="331" y="132"/>
                    <a:pt x="331" y="130"/>
                  </a:cubicBezTo>
                  <a:cubicBezTo>
                    <a:pt x="330" y="128"/>
                    <a:pt x="336" y="130"/>
                    <a:pt x="339" y="127"/>
                  </a:cubicBezTo>
                  <a:cubicBezTo>
                    <a:pt x="341" y="124"/>
                    <a:pt x="348" y="126"/>
                    <a:pt x="350" y="122"/>
                  </a:cubicBezTo>
                  <a:cubicBezTo>
                    <a:pt x="352" y="118"/>
                    <a:pt x="380" y="108"/>
                    <a:pt x="397" y="104"/>
                  </a:cubicBezTo>
                  <a:cubicBezTo>
                    <a:pt x="413" y="100"/>
                    <a:pt x="424" y="94"/>
                    <a:pt x="418" y="89"/>
                  </a:cubicBezTo>
                  <a:cubicBezTo>
                    <a:pt x="413" y="85"/>
                    <a:pt x="396" y="91"/>
                    <a:pt x="392" y="94"/>
                  </a:cubicBezTo>
                  <a:cubicBezTo>
                    <a:pt x="388" y="97"/>
                    <a:pt x="383" y="95"/>
                    <a:pt x="379" y="97"/>
                  </a:cubicBezTo>
                  <a:cubicBezTo>
                    <a:pt x="375" y="100"/>
                    <a:pt x="366" y="102"/>
                    <a:pt x="362" y="99"/>
                  </a:cubicBezTo>
                  <a:cubicBezTo>
                    <a:pt x="358" y="96"/>
                    <a:pt x="353" y="102"/>
                    <a:pt x="350" y="102"/>
                  </a:cubicBezTo>
                  <a:cubicBezTo>
                    <a:pt x="346" y="102"/>
                    <a:pt x="343" y="105"/>
                    <a:pt x="339" y="105"/>
                  </a:cubicBezTo>
                  <a:cubicBezTo>
                    <a:pt x="336" y="105"/>
                    <a:pt x="329" y="108"/>
                    <a:pt x="328" y="110"/>
                  </a:cubicBezTo>
                  <a:cubicBezTo>
                    <a:pt x="328" y="112"/>
                    <a:pt x="322" y="111"/>
                    <a:pt x="322" y="114"/>
                  </a:cubicBezTo>
                  <a:cubicBezTo>
                    <a:pt x="322" y="116"/>
                    <a:pt x="317" y="118"/>
                    <a:pt x="314" y="116"/>
                  </a:cubicBezTo>
                  <a:cubicBezTo>
                    <a:pt x="312" y="114"/>
                    <a:pt x="309" y="119"/>
                    <a:pt x="313" y="122"/>
                  </a:cubicBezTo>
                  <a:cubicBezTo>
                    <a:pt x="316" y="125"/>
                    <a:pt x="306" y="125"/>
                    <a:pt x="308" y="127"/>
                  </a:cubicBezTo>
                  <a:cubicBezTo>
                    <a:pt x="310" y="129"/>
                    <a:pt x="304" y="130"/>
                    <a:pt x="305" y="133"/>
                  </a:cubicBezTo>
                  <a:cubicBezTo>
                    <a:pt x="307" y="135"/>
                    <a:pt x="302" y="136"/>
                    <a:pt x="298" y="136"/>
                  </a:cubicBezTo>
                  <a:cubicBezTo>
                    <a:pt x="294" y="137"/>
                    <a:pt x="292" y="142"/>
                    <a:pt x="297" y="142"/>
                  </a:cubicBezTo>
                  <a:cubicBezTo>
                    <a:pt x="302" y="143"/>
                    <a:pt x="294" y="143"/>
                    <a:pt x="295" y="147"/>
                  </a:cubicBezTo>
                  <a:cubicBezTo>
                    <a:pt x="295" y="151"/>
                    <a:pt x="287" y="148"/>
                    <a:pt x="287" y="15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6" name="Freeform 163"/>
            <p:cNvSpPr>
              <a:spLocks noEditPoints="1"/>
            </p:cNvSpPr>
            <p:nvPr/>
          </p:nvSpPr>
          <p:spPr bwMode="auto">
            <a:xfrm>
              <a:off x="3938385" y="2616820"/>
              <a:ext cx="2514060" cy="1050591"/>
            </a:xfrm>
            <a:custGeom>
              <a:avLst/>
              <a:gdLst>
                <a:gd name="T0" fmla="*/ 378 w 1439"/>
                <a:gd name="T1" fmla="*/ 11 h 552"/>
                <a:gd name="T2" fmla="*/ 639 w 1439"/>
                <a:gd name="T3" fmla="*/ 5 h 552"/>
                <a:gd name="T4" fmla="*/ 503 w 1439"/>
                <a:gd name="T5" fmla="*/ 158 h 552"/>
                <a:gd name="T6" fmla="*/ 694 w 1439"/>
                <a:gd name="T7" fmla="*/ 52 h 552"/>
                <a:gd name="T8" fmla="*/ 1050 w 1439"/>
                <a:gd name="T9" fmla="*/ 116 h 552"/>
                <a:gd name="T10" fmla="*/ 1103 w 1439"/>
                <a:gd name="T11" fmla="*/ 123 h 552"/>
                <a:gd name="T12" fmla="*/ 1028 w 1439"/>
                <a:gd name="T13" fmla="*/ 446 h 552"/>
                <a:gd name="T14" fmla="*/ 255 w 1439"/>
                <a:gd name="T15" fmla="*/ 23 h 552"/>
                <a:gd name="T16" fmla="*/ 1395 w 1439"/>
                <a:gd name="T17" fmla="*/ 253 h 552"/>
                <a:gd name="T18" fmla="*/ 1250 w 1439"/>
                <a:gd name="T19" fmla="*/ 212 h 552"/>
                <a:gd name="T20" fmla="*/ 1113 w 1439"/>
                <a:gd name="T21" fmla="*/ 185 h 552"/>
                <a:gd name="T22" fmla="*/ 1019 w 1439"/>
                <a:gd name="T23" fmla="*/ 157 h 552"/>
                <a:gd name="T24" fmla="*/ 945 w 1439"/>
                <a:gd name="T25" fmla="*/ 176 h 552"/>
                <a:gd name="T26" fmla="*/ 884 w 1439"/>
                <a:gd name="T27" fmla="*/ 145 h 552"/>
                <a:gd name="T28" fmla="*/ 783 w 1439"/>
                <a:gd name="T29" fmla="*/ 143 h 552"/>
                <a:gd name="T30" fmla="*/ 772 w 1439"/>
                <a:gd name="T31" fmla="*/ 123 h 552"/>
                <a:gd name="T32" fmla="*/ 732 w 1439"/>
                <a:gd name="T33" fmla="*/ 88 h 552"/>
                <a:gd name="T34" fmla="*/ 660 w 1439"/>
                <a:gd name="T35" fmla="*/ 100 h 552"/>
                <a:gd name="T36" fmla="*/ 572 w 1439"/>
                <a:gd name="T37" fmla="*/ 120 h 552"/>
                <a:gd name="T38" fmla="*/ 544 w 1439"/>
                <a:gd name="T39" fmla="*/ 144 h 552"/>
                <a:gd name="T40" fmla="*/ 501 w 1439"/>
                <a:gd name="T41" fmla="*/ 186 h 552"/>
                <a:gd name="T42" fmla="*/ 477 w 1439"/>
                <a:gd name="T43" fmla="*/ 214 h 552"/>
                <a:gd name="T44" fmla="*/ 442 w 1439"/>
                <a:gd name="T45" fmla="*/ 255 h 552"/>
                <a:gd name="T46" fmla="*/ 458 w 1439"/>
                <a:gd name="T47" fmla="*/ 223 h 552"/>
                <a:gd name="T48" fmla="*/ 405 w 1439"/>
                <a:gd name="T49" fmla="*/ 196 h 552"/>
                <a:gd name="T50" fmla="*/ 342 w 1439"/>
                <a:gd name="T51" fmla="*/ 205 h 552"/>
                <a:gd name="T52" fmla="*/ 281 w 1439"/>
                <a:gd name="T53" fmla="*/ 221 h 552"/>
                <a:gd name="T54" fmla="*/ 205 w 1439"/>
                <a:gd name="T55" fmla="*/ 224 h 552"/>
                <a:gd name="T56" fmla="*/ 157 w 1439"/>
                <a:gd name="T57" fmla="*/ 275 h 552"/>
                <a:gd name="T58" fmla="*/ 108 w 1439"/>
                <a:gd name="T59" fmla="*/ 244 h 552"/>
                <a:gd name="T60" fmla="*/ 112 w 1439"/>
                <a:gd name="T61" fmla="*/ 209 h 552"/>
                <a:gd name="T62" fmla="*/ 82 w 1439"/>
                <a:gd name="T63" fmla="*/ 241 h 552"/>
                <a:gd name="T64" fmla="*/ 74 w 1439"/>
                <a:gd name="T65" fmla="*/ 330 h 552"/>
                <a:gd name="T66" fmla="*/ 77 w 1439"/>
                <a:gd name="T67" fmla="*/ 388 h 552"/>
                <a:gd name="T68" fmla="*/ 120 w 1439"/>
                <a:gd name="T69" fmla="*/ 432 h 552"/>
                <a:gd name="T70" fmla="*/ 168 w 1439"/>
                <a:gd name="T71" fmla="*/ 472 h 552"/>
                <a:gd name="T72" fmla="*/ 172 w 1439"/>
                <a:gd name="T73" fmla="*/ 526 h 552"/>
                <a:gd name="T74" fmla="*/ 250 w 1439"/>
                <a:gd name="T75" fmla="*/ 499 h 552"/>
                <a:gd name="T76" fmla="*/ 248 w 1439"/>
                <a:gd name="T77" fmla="*/ 450 h 552"/>
                <a:gd name="T78" fmla="*/ 341 w 1439"/>
                <a:gd name="T79" fmla="*/ 453 h 552"/>
                <a:gd name="T80" fmla="*/ 391 w 1439"/>
                <a:gd name="T81" fmla="*/ 407 h 552"/>
                <a:gd name="T82" fmla="*/ 472 w 1439"/>
                <a:gd name="T83" fmla="*/ 414 h 552"/>
                <a:gd name="T84" fmla="*/ 567 w 1439"/>
                <a:gd name="T85" fmla="*/ 463 h 552"/>
                <a:gd name="T86" fmla="*/ 654 w 1439"/>
                <a:gd name="T87" fmla="*/ 453 h 552"/>
                <a:gd name="T88" fmla="*/ 729 w 1439"/>
                <a:gd name="T89" fmla="*/ 458 h 552"/>
                <a:gd name="T90" fmla="*/ 842 w 1439"/>
                <a:gd name="T91" fmla="*/ 439 h 552"/>
                <a:gd name="T92" fmla="*/ 930 w 1439"/>
                <a:gd name="T93" fmla="*/ 474 h 552"/>
                <a:gd name="T94" fmla="*/ 941 w 1439"/>
                <a:gd name="T95" fmla="*/ 532 h 552"/>
                <a:gd name="T96" fmla="*/ 1006 w 1439"/>
                <a:gd name="T97" fmla="*/ 412 h 552"/>
                <a:gd name="T98" fmla="*/ 1015 w 1439"/>
                <a:gd name="T99" fmla="*/ 365 h 552"/>
                <a:gd name="T100" fmla="*/ 1129 w 1439"/>
                <a:gd name="T101" fmla="*/ 353 h 552"/>
                <a:gd name="T102" fmla="*/ 1206 w 1439"/>
                <a:gd name="T103" fmla="*/ 313 h 552"/>
                <a:gd name="T104" fmla="*/ 1150 w 1439"/>
                <a:gd name="T105" fmla="*/ 444 h 552"/>
                <a:gd name="T106" fmla="*/ 1205 w 1439"/>
                <a:gd name="T107" fmla="*/ 369 h 552"/>
                <a:gd name="T108" fmla="*/ 1293 w 1439"/>
                <a:gd name="T109" fmla="*/ 324 h 552"/>
                <a:gd name="T110" fmla="*/ 1353 w 1439"/>
                <a:gd name="T111" fmla="*/ 274 h 552"/>
                <a:gd name="T112" fmla="*/ 1411 w 1439"/>
                <a:gd name="T113" fmla="*/ 280 h 552"/>
                <a:gd name="T114" fmla="*/ 740 w 1439"/>
                <a:gd name="T115" fmla="*/ 411 h 552"/>
                <a:gd name="T116" fmla="*/ 289 w 1439"/>
                <a:gd name="T117" fmla="*/ 25 h 552"/>
                <a:gd name="T118" fmla="*/ 295 w 1439"/>
                <a:gd name="T119" fmla="*/ 15 h 552"/>
                <a:gd name="T120" fmla="*/ 314 w 1439"/>
                <a:gd name="T121" fmla="*/ 152 h 552"/>
                <a:gd name="T122" fmla="*/ 314 w 1439"/>
                <a:gd name="T123" fmla="*/ 11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9" h="552">
                  <a:moveTo>
                    <a:pt x="22" y="399"/>
                  </a:moveTo>
                  <a:cubicBezTo>
                    <a:pt x="21" y="399"/>
                    <a:pt x="18" y="398"/>
                    <a:pt x="17" y="397"/>
                  </a:cubicBezTo>
                  <a:cubicBezTo>
                    <a:pt x="16" y="396"/>
                    <a:pt x="14" y="396"/>
                    <a:pt x="12" y="397"/>
                  </a:cubicBezTo>
                  <a:cubicBezTo>
                    <a:pt x="12" y="397"/>
                    <a:pt x="13" y="397"/>
                    <a:pt x="13" y="398"/>
                  </a:cubicBezTo>
                  <a:cubicBezTo>
                    <a:pt x="14" y="400"/>
                    <a:pt x="9" y="400"/>
                    <a:pt x="10" y="402"/>
                  </a:cubicBezTo>
                  <a:cubicBezTo>
                    <a:pt x="12" y="405"/>
                    <a:pt x="6" y="405"/>
                    <a:pt x="6" y="402"/>
                  </a:cubicBezTo>
                  <a:cubicBezTo>
                    <a:pt x="6" y="400"/>
                    <a:pt x="0" y="401"/>
                    <a:pt x="1" y="403"/>
                  </a:cubicBezTo>
                  <a:cubicBezTo>
                    <a:pt x="1" y="403"/>
                    <a:pt x="1" y="404"/>
                    <a:pt x="0" y="405"/>
                  </a:cubicBezTo>
                  <a:cubicBezTo>
                    <a:pt x="2" y="405"/>
                    <a:pt x="4" y="406"/>
                    <a:pt x="4" y="406"/>
                  </a:cubicBezTo>
                  <a:cubicBezTo>
                    <a:pt x="6" y="407"/>
                    <a:pt x="20" y="408"/>
                    <a:pt x="26" y="407"/>
                  </a:cubicBezTo>
                  <a:cubicBezTo>
                    <a:pt x="26" y="406"/>
                    <a:pt x="27" y="403"/>
                    <a:pt x="27" y="402"/>
                  </a:cubicBezTo>
                  <a:cubicBezTo>
                    <a:pt x="27" y="400"/>
                    <a:pt x="23" y="398"/>
                    <a:pt x="22" y="399"/>
                  </a:cubicBezTo>
                  <a:close/>
                  <a:moveTo>
                    <a:pt x="382" y="15"/>
                  </a:moveTo>
                  <a:cubicBezTo>
                    <a:pt x="392" y="14"/>
                    <a:pt x="391" y="9"/>
                    <a:pt x="386" y="8"/>
                  </a:cubicBezTo>
                  <a:cubicBezTo>
                    <a:pt x="381" y="7"/>
                    <a:pt x="381" y="11"/>
                    <a:pt x="378" y="11"/>
                  </a:cubicBezTo>
                  <a:cubicBezTo>
                    <a:pt x="376" y="11"/>
                    <a:pt x="366" y="13"/>
                    <a:pt x="368" y="15"/>
                  </a:cubicBezTo>
                  <a:cubicBezTo>
                    <a:pt x="371" y="17"/>
                    <a:pt x="377" y="16"/>
                    <a:pt x="382" y="15"/>
                  </a:cubicBezTo>
                  <a:close/>
                  <a:moveTo>
                    <a:pt x="430" y="154"/>
                  </a:moveTo>
                  <a:cubicBezTo>
                    <a:pt x="434" y="154"/>
                    <a:pt x="442" y="153"/>
                    <a:pt x="443" y="151"/>
                  </a:cubicBezTo>
                  <a:cubicBezTo>
                    <a:pt x="444" y="149"/>
                    <a:pt x="440" y="147"/>
                    <a:pt x="434" y="147"/>
                  </a:cubicBezTo>
                  <a:cubicBezTo>
                    <a:pt x="428" y="147"/>
                    <a:pt x="427" y="153"/>
                    <a:pt x="430" y="154"/>
                  </a:cubicBezTo>
                  <a:close/>
                  <a:moveTo>
                    <a:pt x="614" y="27"/>
                  </a:moveTo>
                  <a:cubicBezTo>
                    <a:pt x="619" y="29"/>
                    <a:pt x="617" y="30"/>
                    <a:pt x="612" y="30"/>
                  </a:cubicBezTo>
                  <a:cubicBezTo>
                    <a:pt x="607" y="30"/>
                    <a:pt x="603" y="32"/>
                    <a:pt x="606" y="33"/>
                  </a:cubicBezTo>
                  <a:cubicBezTo>
                    <a:pt x="609" y="34"/>
                    <a:pt x="609" y="37"/>
                    <a:pt x="614" y="38"/>
                  </a:cubicBezTo>
                  <a:cubicBezTo>
                    <a:pt x="619" y="39"/>
                    <a:pt x="624" y="35"/>
                    <a:pt x="624" y="32"/>
                  </a:cubicBezTo>
                  <a:cubicBezTo>
                    <a:pt x="623" y="29"/>
                    <a:pt x="642" y="26"/>
                    <a:pt x="647" y="25"/>
                  </a:cubicBezTo>
                  <a:cubicBezTo>
                    <a:pt x="652" y="24"/>
                    <a:pt x="644" y="18"/>
                    <a:pt x="649" y="18"/>
                  </a:cubicBezTo>
                  <a:cubicBezTo>
                    <a:pt x="655" y="17"/>
                    <a:pt x="652" y="15"/>
                    <a:pt x="646" y="14"/>
                  </a:cubicBezTo>
                  <a:cubicBezTo>
                    <a:pt x="639" y="13"/>
                    <a:pt x="642" y="7"/>
                    <a:pt x="639" y="5"/>
                  </a:cubicBezTo>
                  <a:cubicBezTo>
                    <a:pt x="637" y="3"/>
                    <a:pt x="636" y="8"/>
                    <a:pt x="627" y="9"/>
                  </a:cubicBezTo>
                  <a:cubicBezTo>
                    <a:pt x="618" y="11"/>
                    <a:pt x="614" y="13"/>
                    <a:pt x="618" y="15"/>
                  </a:cubicBezTo>
                  <a:cubicBezTo>
                    <a:pt x="621" y="17"/>
                    <a:pt x="618" y="21"/>
                    <a:pt x="614" y="21"/>
                  </a:cubicBezTo>
                  <a:cubicBezTo>
                    <a:pt x="610" y="21"/>
                    <a:pt x="610" y="25"/>
                    <a:pt x="614" y="27"/>
                  </a:cubicBezTo>
                  <a:close/>
                  <a:moveTo>
                    <a:pt x="627" y="34"/>
                  </a:moveTo>
                  <a:cubicBezTo>
                    <a:pt x="627" y="36"/>
                    <a:pt x="619" y="39"/>
                    <a:pt x="622" y="41"/>
                  </a:cubicBezTo>
                  <a:cubicBezTo>
                    <a:pt x="624" y="43"/>
                    <a:pt x="625" y="42"/>
                    <a:pt x="628" y="43"/>
                  </a:cubicBezTo>
                  <a:cubicBezTo>
                    <a:pt x="630" y="43"/>
                    <a:pt x="632" y="50"/>
                    <a:pt x="636" y="49"/>
                  </a:cubicBezTo>
                  <a:cubicBezTo>
                    <a:pt x="641" y="48"/>
                    <a:pt x="653" y="54"/>
                    <a:pt x="660" y="54"/>
                  </a:cubicBezTo>
                  <a:cubicBezTo>
                    <a:pt x="667" y="54"/>
                    <a:pt x="668" y="48"/>
                    <a:pt x="666" y="47"/>
                  </a:cubicBezTo>
                  <a:cubicBezTo>
                    <a:pt x="664" y="47"/>
                    <a:pt x="666" y="44"/>
                    <a:pt x="670" y="38"/>
                  </a:cubicBezTo>
                  <a:cubicBezTo>
                    <a:pt x="673" y="32"/>
                    <a:pt x="657" y="28"/>
                    <a:pt x="657" y="32"/>
                  </a:cubicBezTo>
                  <a:cubicBezTo>
                    <a:pt x="657" y="37"/>
                    <a:pt x="652" y="31"/>
                    <a:pt x="651" y="29"/>
                  </a:cubicBezTo>
                  <a:cubicBezTo>
                    <a:pt x="649" y="26"/>
                    <a:pt x="627" y="31"/>
                    <a:pt x="627" y="34"/>
                  </a:cubicBezTo>
                  <a:close/>
                  <a:moveTo>
                    <a:pt x="503" y="158"/>
                  </a:moveTo>
                  <a:cubicBezTo>
                    <a:pt x="507" y="160"/>
                    <a:pt x="510" y="159"/>
                    <a:pt x="509" y="155"/>
                  </a:cubicBezTo>
                  <a:cubicBezTo>
                    <a:pt x="509" y="151"/>
                    <a:pt x="500" y="156"/>
                    <a:pt x="503" y="158"/>
                  </a:cubicBezTo>
                  <a:close/>
                  <a:moveTo>
                    <a:pt x="608" y="9"/>
                  </a:moveTo>
                  <a:cubicBezTo>
                    <a:pt x="609" y="5"/>
                    <a:pt x="592" y="7"/>
                    <a:pt x="597" y="10"/>
                  </a:cubicBezTo>
                  <a:cubicBezTo>
                    <a:pt x="598" y="12"/>
                    <a:pt x="607" y="13"/>
                    <a:pt x="608" y="9"/>
                  </a:cubicBezTo>
                  <a:close/>
                  <a:moveTo>
                    <a:pt x="1340" y="189"/>
                  </a:moveTo>
                  <a:cubicBezTo>
                    <a:pt x="1345" y="192"/>
                    <a:pt x="1348" y="186"/>
                    <a:pt x="1352" y="189"/>
                  </a:cubicBezTo>
                  <a:cubicBezTo>
                    <a:pt x="1356" y="192"/>
                    <a:pt x="1366" y="188"/>
                    <a:pt x="1370" y="187"/>
                  </a:cubicBezTo>
                  <a:cubicBezTo>
                    <a:pt x="1374" y="186"/>
                    <a:pt x="1372" y="181"/>
                    <a:pt x="1361" y="180"/>
                  </a:cubicBezTo>
                  <a:cubicBezTo>
                    <a:pt x="1350" y="179"/>
                    <a:pt x="1335" y="187"/>
                    <a:pt x="1340" y="189"/>
                  </a:cubicBezTo>
                  <a:close/>
                  <a:moveTo>
                    <a:pt x="666" y="69"/>
                  </a:moveTo>
                  <a:cubicBezTo>
                    <a:pt x="670" y="71"/>
                    <a:pt x="681" y="66"/>
                    <a:pt x="688" y="66"/>
                  </a:cubicBezTo>
                  <a:cubicBezTo>
                    <a:pt x="696" y="67"/>
                    <a:pt x="717" y="61"/>
                    <a:pt x="717" y="57"/>
                  </a:cubicBezTo>
                  <a:cubicBezTo>
                    <a:pt x="718" y="53"/>
                    <a:pt x="710" y="53"/>
                    <a:pt x="706" y="50"/>
                  </a:cubicBezTo>
                  <a:cubicBezTo>
                    <a:pt x="703" y="46"/>
                    <a:pt x="696" y="49"/>
                    <a:pt x="694" y="52"/>
                  </a:cubicBezTo>
                  <a:cubicBezTo>
                    <a:pt x="692" y="55"/>
                    <a:pt x="690" y="52"/>
                    <a:pt x="695" y="48"/>
                  </a:cubicBezTo>
                  <a:cubicBezTo>
                    <a:pt x="700" y="43"/>
                    <a:pt x="690" y="39"/>
                    <a:pt x="690" y="42"/>
                  </a:cubicBezTo>
                  <a:cubicBezTo>
                    <a:pt x="690" y="45"/>
                    <a:pt x="681" y="43"/>
                    <a:pt x="681" y="45"/>
                  </a:cubicBezTo>
                  <a:cubicBezTo>
                    <a:pt x="681" y="48"/>
                    <a:pt x="678" y="49"/>
                    <a:pt x="678" y="52"/>
                  </a:cubicBezTo>
                  <a:cubicBezTo>
                    <a:pt x="678" y="55"/>
                    <a:pt x="672" y="51"/>
                    <a:pt x="672" y="57"/>
                  </a:cubicBezTo>
                  <a:cubicBezTo>
                    <a:pt x="672" y="63"/>
                    <a:pt x="662" y="67"/>
                    <a:pt x="666" y="69"/>
                  </a:cubicBezTo>
                  <a:close/>
                  <a:moveTo>
                    <a:pt x="987" y="120"/>
                  </a:moveTo>
                  <a:cubicBezTo>
                    <a:pt x="991" y="122"/>
                    <a:pt x="992" y="123"/>
                    <a:pt x="994" y="125"/>
                  </a:cubicBezTo>
                  <a:cubicBezTo>
                    <a:pt x="996" y="127"/>
                    <a:pt x="1003" y="124"/>
                    <a:pt x="1006" y="123"/>
                  </a:cubicBezTo>
                  <a:cubicBezTo>
                    <a:pt x="1009" y="122"/>
                    <a:pt x="1010" y="128"/>
                    <a:pt x="1014" y="125"/>
                  </a:cubicBezTo>
                  <a:cubicBezTo>
                    <a:pt x="1019" y="122"/>
                    <a:pt x="1024" y="123"/>
                    <a:pt x="1029" y="123"/>
                  </a:cubicBezTo>
                  <a:cubicBezTo>
                    <a:pt x="1035" y="123"/>
                    <a:pt x="1028" y="117"/>
                    <a:pt x="1029" y="114"/>
                  </a:cubicBezTo>
                  <a:cubicBezTo>
                    <a:pt x="1029" y="111"/>
                    <a:pt x="1035" y="113"/>
                    <a:pt x="1033" y="115"/>
                  </a:cubicBezTo>
                  <a:cubicBezTo>
                    <a:pt x="1031" y="118"/>
                    <a:pt x="1036" y="123"/>
                    <a:pt x="1044" y="123"/>
                  </a:cubicBezTo>
                  <a:cubicBezTo>
                    <a:pt x="1052" y="122"/>
                    <a:pt x="1046" y="118"/>
                    <a:pt x="1050" y="116"/>
                  </a:cubicBezTo>
                  <a:cubicBezTo>
                    <a:pt x="1054" y="114"/>
                    <a:pt x="1053" y="112"/>
                    <a:pt x="1048" y="109"/>
                  </a:cubicBezTo>
                  <a:cubicBezTo>
                    <a:pt x="1042" y="105"/>
                    <a:pt x="1034" y="107"/>
                    <a:pt x="1030" y="105"/>
                  </a:cubicBezTo>
                  <a:cubicBezTo>
                    <a:pt x="1024" y="103"/>
                    <a:pt x="1018" y="103"/>
                    <a:pt x="1018" y="108"/>
                  </a:cubicBezTo>
                  <a:cubicBezTo>
                    <a:pt x="1017" y="114"/>
                    <a:pt x="1007" y="102"/>
                    <a:pt x="1001" y="100"/>
                  </a:cubicBezTo>
                  <a:cubicBezTo>
                    <a:pt x="996" y="99"/>
                    <a:pt x="979" y="116"/>
                    <a:pt x="987" y="120"/>
                  </a:cubicBezTo>
                  <a:close/>
                  <a:moveTo>
                    <a:pt x="1039" y="152"/>
                  </a:moveTo>
                  <a:cubicBezTo>
                    <a:pt x="1044" y="151"/>
                    <a:pt x="1036" y="143"/>
                    <a:pt x="1028" y="141"/>
                  </a:cubicBezTo>
                  <a:cubicBezTo>
                    <a:pt x="1021" y="140"/>
                    <a:pt x="1013" y="147"/>
                    <a:pt x="1014" y="148"/>
                  </a:cubicBezTo>
                  <a:cubicBezTo>
                    <a:pt x="1017" y="151"/>
                    <a:pt x="1035" y="153"/>
                    <a:pt x="1039" y="152"/>
                  </a:cubicBezTo>
                  <a:close/>
                  <a:moveTo>
                    <a:pt x="1019" y="135"/>
                  </a:moveTo>
                  <a:cubicBezTo>
                    <a:pt x="1019" y="132"/>
                    <a:pt x="1006" y="137"/>
                    <a:pt x="1011" y="139"/>
                  </a:cubicBezTo>
                  <a:cubicBezTo>
                    <a:pt x="1014" y="140"/>
                    <a:pt x="1019" y="139"/>
                    <a:pt x="1019" y="135"/>
                  </a:cubicBezTo>
                  <a:close/>
                  <a:moveTo>
                    <a:pt x="1063" y="120"/>
                  </a:moveTo>
                  <a:cubicBezTo>
                    <a:pt x="1069" y="120"/>
                    <a:pt x="1072" y="126"/>
                    <a:pt x="1083" y="127"/>
                  </a:cubicBezTo>
                  <a:cubicBezTo>
                    <a:pt x="1094" y="127"/>
                    <a:pt x="1103" y="125"/>
                    <a:pt x="1103" y="123"/>
                  </a:cubicBezTo>
                  <a:cubicBezTo>
                    <a:pt x="1103" y="120"/>
                    <a:pt x="1093" y="117"/>
                    <a:pt x="1090" y="119"/>
                  </a:cubicBezTo>
                  <a:cubicBezTo>
                    <a:pt x="1086" y="120"/>
                    <a:pt x="1084" y="115"/>
                    <a:pt x="1080" y="117"/>
                  </a:cubicBezTo>
                  <a:cubicBezTo>
                    <a:pt x="1076" y="118"/>
                    <a:pt x="1070" y="118"/>
                    <a:pt x="1068" y="114"/>
                  </a:cubicBezTo>
                  <a:cubicBezTo>
                    <a:pt x="1066" y="111"/>
                    <a:pt x="1060" y="120"/>
                    <a:pt x="1063" y="120"/>
                  </a:cubicBezTo>
                  <a:close/>
                  <a:moveTo>
                    <a:pt x="231" y="19"/>
                  </a:moveTo>
                  <a:cubicBezTo>
                    <a:pt x="237" y="13"/>
                    <a:pt x="244" y="18"/>
                    <a:pt x="245" y="16"/>
                  </a:cubicBezTo>
                  <a:cubicBezTo>
                    <a:pt x="246" y="13"/>
                    <a:pt x="234" y="13"/>
                    <a:pt x="230" y="15"/>
                  </a:cubicBezTo>
                  <a:cubicBezTo>
                    <a:pt x="226" y="17"/>
                    <a:pt x="216" y="15"/>
                    <a:pt x="217" y="18"/>
                  </a:cubicBezTo>
                  <a:cubicBezTo>
                    <a:pt x="218" y="20"/>
                    <a:pt x="225" y="24"/>
                    <a:pt x="231" y="19"/>
                  </a:cubicBezTo>
                  <a:close/>
                  <a:moveTo>
                    <a:pt x="1037" y="439"/>
                  </a:moveTo>
                  <a:cubicBezTo>
                    <a:pt x="1034" y="432"/>
                    <a:pt x="1041" y="425"/>
                    <a:pt x="1036" y="421"/>
                  </a:cubicBezTo>
                  <a:cubicBezTo>
                    <a:pt x="1031" y="418"/>
                    <a:pt x="1033" y="410"/>
                    <a:pt x="1031" y="412"/>
                  </a:cubicBezTo>
                  <a:cubicBezTo>
                    <a:pt x="1028" y="413"/>
                    <a:pt x="1031" y="420"/>
                    <a:pt x="1027" y="420"/>
                  </a:cubicBezTo>
                  <a:cubicBezTo>
                    <a:pt x="1023" y="421"/>
                    <a:pt x="1027" y="424"/>
                    <a:pt x="1025" y="429"/>
                  </a:cubicBezTo>
                  <a:cubicBezTo>
                    <a:pt x="1024" y="434"/>
                    <a:pt x="1026" y="442"/>
                    <a:pt x="1028" y="446"/>
                  </a:cubicBezTo>
                  <a:cubicBezTo>
                    <a:pt x="1030" y="451"/>
                    <a:pt x="1025" y="475"/>
                    <a:pt x="1027" y="479"/>
                  </a:cubicBezTo>
                  <a:cubicBezTo>
                    <a:pt x="1029" y="482"/>
                    <a:pt x="1024" y="500"/>
                    <a:pt x="1026" y="502"/>
                  </a:cubicBezTo>
                  <a:cubicBezTo>
                    <a:pt x="1029" y="506"/>
                    <a:pt x="1027" y="497"/>
                    <a:pt x="1031" y="497"/>
                  </a:cubicBezTo>
                  <a:cubicBezTo>
                    <a:pt x="1035" y="496"/>
                    <a:pt x="1035" y="502"/>
                    <a:pt x="1038" y="503"/>
                  </a:cubicBezTo>
                  <a:cubicBezTo>
                    <a:pt x="1041" y="504"/>
                    <a:pt x="1039" y="495"/>
                    <a:pt x="1037" y="495"/>
                  </a:cubicBezTo>
                  <a:cubicBezTo>
                    <a:pt x="1034" y="496"/>
                    <a:pt x="1032" y="489"/>
                    <a:pt x="1031" y="485"/>
                  </a:cubicBezTo>
                  <a:cubicBezTo>
                    <a:pt x="1030" y="481"/>
                    <a:pt x="1033" y="477"/>
                    <a:pt x="1033" y="472"/>
                  </a:cubicBezTo>
                  <a:cubicBezTo>
                    <a:pt x="1033" y="467"/>
                    <a:pt x="1040" y="467"/>
                    <a:pt x="1043" y="471"/>
                  </a:cubicBezTo>
                  <a:cubicBezTo>
                    <a:pt x="1047" y="475"/>
                    <a:pt x="1048" y="472"/>
                    <a:pt x="1046" y="469"/>
                  </a:cubicBezTo>
                  <a:cubicBezTo>
                    <a:pt x="1045" y="467"/>
                    <a:pt x="1040" y="447"/>
                    <a:pt x="1037" y="439"/>
                  </a:cubicBezTo>
                  <a:close/>
                  <a:moveTo>
                    <a:pt x="254" y="16"/>
                  </a:moveTo>
                  <a:cubicBezTo>
                    <a:pt x="258" y="19"/>
                    <a:pt x="245" y="18"/>
                    <a:pt x="243" y="21"/>
                  </a:cubicBezTo>
                  <a:cubicBezTo>
                    <a:pt x="241" y="23"/>
                    <a:pt x="233" y="22"/>
                    <a:pt x="235" y="25"/>
                  </a:cubicBezTo>
                  <a:cubicBezTo>
                    <a:pt x="236" y="28"/>
                    <a:pt x="249" y="28"/>
                    <a:pt x="249" y="26"/>
                  </a:cubicBezTo>
                  <a:cubicBezTo>
                    <a:pt x="249" y="23"/>
                    <a:pt x="255" y="26"/>
                    <a:pt x="255" y="23"/>
                  </a:cubicBezTo>
                  <a:cubicBezTo>
                    <a:pt x="256" y="21"/>
                    <a:pt x="258" y="19"/>
                    <a:pt x="265" y="18"/>
                  </a:cubicBezTo>
                  <a:cubicBezTo>
                    <a:pt x="272" y="18"/>
                    <a:pt x="272" y="15"/>
                    <a:pt x="266" y="12"/>
                  </a:cubicBezTo>
                  <a:cubicBezTo>
                    <a:pt x="259" y="9"/>
                    <a:pt x="251" y="14"/>
                    <a:pt x="254" y="16"/>
                  </a:cubicBezTo>
                  <a:close/>
                  <a:moveTo>
                    <a:pt x="244" y="218"/>
                  </a:moveTo>
                  <a:cubicBezTo>
                    <a:pt x="250" y="224"/>
                    <a:pt x="256" y="215"/>
                    <a:pt x="259" y="214"/>
                  </a:cubicBezTo>
                  <a:cubicBezTo>
                    <a:pt x="262" y="214"/>
                    <a:pt x="257" y="210"/>
                    <a:pt x="252" y="209"/>
                  </a:cubicBezTo>
                  <a:cubicBezTo>
                    <a:pt x="246" y="207"/>
                    <a:pt x="238" y="213"/>
                    <a:pt x="244" y="218"/>
                  </a:cubicBezTo>
                  <a:close/>
                  <a:moveTo>
                    <a:pt x="1436" y="260"/>
                  </a:moveTo>
                  <a:cubicBezTo>
                    <a:pt x="1434" y="259"/>
                    <a:pt x="1426" y="254"/>
                    <a:pt x="1424" y="251"/>
                  </a:cubicBezTo>
                  <a:cubicBezTo>
                    <a:pt x="1422" y="248"/>
                    <a:pt x="1412" y="247"/>
                    <a:pt x="1412" y="248"/>
                  </a:cubicBezTo>
                  <a:cubicBezTo>
                    <a:pt x="1412" y="250"/>
                    <a:pt x="1409" y="248"/>
                    <a:pt x="1408" y="246"/>
                  </a:cubicBezTo>
                  <a:cubicBezTo>
                    <a:pt x="1408" y="245"/>
                    <a:pt x="1397" y="245"/>
                    <a:pt x="1397" y="246"/>
                  </a:cubicBezTo>
                  <a:cubicBezTo>
                    <a:pt x="1397" y="248"/>
                    <a:pt x="1400" y="248"/>
                    <a:pt x="1401" y="250"/>
                  </a:cubicBezTo>
                  <a:cubicBezTo>
                    <a:pt x="1403" y="252"/>
                    <a:pt x="1399" y="253"/>
                    <a:pt x="1400" y="256"/>
                  </a:cubicBezTo>
                  <a:cubicBezTo>
                    <a:pt x="1401" y="258"/>
                    <a:pt x="1396" y="254"/>
                    <a:pt x="1395" y="253"/>
                  </a:cubicBezTo>
                  <a:cubicBezTo>
                    <a:pt x="1393" y="252"/>
                    <a:pt x="1394" y="247"/>
                    <a:pt x="1394" y="245"/>
                  </a:cubicBezTo>
                  <a:cubicBezTo>
                    <a:pt x="1395" y="242"/>
                    <a:pt x="1391" y="243"/>
                    <a:pt x="1391" y="240"/>
                  </a:cubicBezTo>
                  <a:cubicBezTo>
                    <a:pt x="1391" y="238"/>
                    <a:pt x="1379" y="233"/>
                    <a:pt x="1375" y="231"/>
                  </a:cubicBezTo>
                  <a:cubicBezTo>
                    <a:pt x="1370" y="229"/>
                    <a:pt x="1364" y="227"/>
                    <a:pt x="1362" y="224"/>
                  </a:cubicBezTo>
                  <a:cubicBezTo>
                    <a:pt x="1361" y="222"/>
                    <a:pt x="1352" y="222"/>
                    <a:pt x="1349" y="218"/>
                  </a:cubicBezTo>
                  <a:cubicBezTo>
                    <a:pt x="1346" y="215"/>
                    <a:pt x="1331" y="209"/>
                    <a:pt x="1325" y="209"/>
                  </a:cubicBezTo>
                  <a:cubicBezTo>
                    <a:pt x="1319" y="208"/>
                    <a:pt x="1321" y="205"/>
                    <a:pt x="1318" y="205"/>
                  </a:cubicBezTo>
                  <a:cubicBezTo>
                    <a:pt x="1315" y="206"/>
                    <a:pt x="1302" y="205"/>
                    <a:pt x="1298" y="205"/>
                  </a:cubicBezTo>
                  <a:cubicBezTo>
                    <a:pt x="1294" y="204"/>
                    <a:pt x="1293" y="207"/>
                    <a:pt x="1290" y="206"/>
                  </a:cubicBezTo>
                  <a:cubicBezTo>
                    <a:pt x="1287" y="205"/>
                    <a:pt x="1272" y="199"/>
                    <a:pt x="1271" y="201"/>
                  </a:cubicBezTo>
                  <a:cubicBezTo>
                    <a:pt x="1269" y="203"/>
                    <a:pt x="1270" y="206"/>
                    <a:pt x="1268" y="207"/>
                  </a:cubicBezTo>
                  <a:cubicBezTo>
                    <a:pt x="1266" y="207"/>
                    <a:pt x="1268" y="210"/>
                    <a:pt x="1272" y="213"/>
                  </a:cubicBezTo>
                  <a:cubicBezTo>
                    <a:pt x="1276" y="217"/>
                    <a:pt x="1274" y="220"/>
                    <a:pt x="1270" y="222"/>
                  </a:cubicBezTo>
                  <a:cubicBezTo>
                    <a:pt x="1266" y="223"/>
                    <a:pt x="1260" y="220"/>
                    <a:pt x="1258" y="217"/>
                  </a:cubicBezTo>
                  <a:cubicBezTo>
                    <a:pt x="1257" y="214"/>
                    <a:pt x="1251" y="216"/>
                    <a:pt x="1250" y="212"/>
                  </a:cubicBezTo>
                  <a:cubicBezTo>
                    <a:pt x="1249" y="208"/>
                    <a:pt x="1252" y="208"/>
                    <a:pt x="1254" y="210"/>
                  </a:cubicBezTo>
                  <a:cubicBezTo>
                    <a:pt x="1257" y="212"/>
                    <a:pt x="1260" y="210"/>
                    <a:pt x="1260" y="207"/>
                  </a:cubicBezTo>
                  <a:cubicBezTo>
                    <a:pt x="1261" y="205"/>
                    <a:pt x="1254" y="203"/>
                    <a:pt x="1250" y="203"/>
                  </a:cubicBezTo>
                  <a:cubicBezTo>
                    <a:pt x="1246" y="203"/>
                    <a:pt x="1244" y="209"/>
                    <a:pt x="1240" y="211"/>
                  </a:cubicBezTo>
                  <a:cubicBezTo>
                    <a:pt x="1236" y="213"/>
                    <a:pt x="1220" y="210"/>
                    <a:pt x="1219" y="208"/>
                  </a:cubicBezTo>
                  <a:cubicBezTo>
                    <a:pt x="1217" y="207"/>
                    <a:pt x="1196" y="208"/>
                    <a:pt x="1193" y="210"/>
                  </a:cubicBezTo>
                  <a:cubicBezTo>
                    <a:pt x="1191" y="211"/>
                    <a:pt x="1193" y="217"/>
                    <a:pt x="1192" y="218"/>
                  </a:cubicBezTo>
                  <a:cubicBezTo>
                    <a:pt x="1191" y="218"/>
                    <a:pt x="1189" y="211"/>
                    <a:pt x="1189" y="210"/>
                  </a:cubicBezTo>
                  <a:cubicBezTo>
                    <a:pt x="1189" y="208"/>
                    <a:pt x="1187" y="207"/>
                    <a:pt x="1183" y="207"/>
                  </a:cubicBezTo>
                  <a:cubicBezTo>
                    <a:pt x="1179" y="207"/>
                    <a:pt x="1177" y="207"/>
                    <a:pt x="1179" y="206"/>
                  </a:cubicBezTo>
                  <a:cubicBezTo>
                    <a:pt x="1180" y="204"/>
                    <a:pt x="1177" y="202"/>
                    <a:pt x="1180" y="200"/>
                  </a:cubicBezTo>
                  <a:cubicBezTo>
                    <a:pt x="1183" y="198"/>
                    <a:pt x="1175" y="191"/>
                    <a:pt x="1166" y="188"/>
                  </a:cubicBezTo>
                  <a:cubicBezTo>
                    <a:pt x="1158" y="185"/>
                    <a:pt x="1139" y="187"/>
                    <a:pt x="1134" y="188"/>
                  </a:cubicBezTo>
                  <a:cubicBezTo>
                    <a:pt x="1129" y="190"/>
                    <a:pt x="1120" y="189"/>
                    <a:pt x="1115" y="189"/>
                  </a:cubicBezTo>
                  <a:cubicBezTo>
                    <a:pt x="1110" y="190"/>
                    <a:pt x="1114" y="188"/>
                    <a:pt x="1113" y="185"/>
                  </a:cubicBezTo>
                  <a:cubicBezTo>
                    <a:pt x="1111" y="183"/>
                    <a:pt x="1103" y="180"/>
                    <a:pt x="1102" y="182"/>
                  </a:cubicBezTo>
                  <a:cubicBezTo>
                    <a:pt x="1101" y="184"/>
                    <a:pt x="1099" y="182"/>
                    <a:pt x="1099" y="181"/>
                  </a:cubicBezTo>
                  <a:cubicBezTo>
                    <a:pt x="1099" y="180"/>
                    <a:pt x="1091" y="177"/>
                    <a:pt x="1088" y="177"/>
                  </a:cubicBezTo>
                  <a:cubicBezTo>
                    <a:pt x="1085" y="178"/>
                    <a:pt x="1084" y="175"/>
                    <a:pt x="1087" y="175"/>
                  </a:cubicBezTo>
                  <a:cubicBezTo>
                    <a:pt x="1091" y="175"/>
                    <a:pt x="1097" y="175"/>
                    <a:pt x="1094" y="171"/>
                  </a:cubicBezTo>
                  <a:cubicBezTo>
                    <a:pt x="1091" y="167"/>
                    <a:pt x="1069" y="166"/>
                    <a:pt x="1067" y="167"/>
                  </a:cubicBezTo>
                  <a:cubicBezTo>
                    <a:pt x="1065" y="168"/>
                    <a:pt x="1067" y="171"/>
                    <a:pt x="1062" y="175"/>
                  </a:cubicBezTo>
                  <a:cubicBezTo>
                    <a:pt x="1057" y="180"/>
                    <a:pt x="1052" y="177"/>
                    <a:pt x="1053" y="174"/>
                  </a:cubicBezTo>
                  <a:cubicBezTo>
                    <a:pt x="1054" y="172"/>
                    <a:pt x="1060" y="173"/>
                    <a:pt x="1060" y="170"/>
                  </a:cubicBezTo>
                  <a:cubicBezTo>
                    <a:pt x="1060" y="168"/>
                    <a:pt x="1051" y="169"/>
                    <a:pt x="1050" y="167"/>
                  </a:cubicBezTo>
                  <a:cubicBezTo>
                    <a:pt x="1049" y="166"/>
                    <a:pt x="1052" y="164"/>
                    <a:pt x="1055" y="165"/>
                  </a:cubicBezTo>
                  <a:cubicBezTo>
                    <a:pt x="1058" y="166"/>
                    <a:pt x="1063" y="167"/>
                    <a:pt x="1063" y="165"/>
                  </a:cubicBezTo>
                  <a:cubicBezTo>
                    <a:pt x="1064" y="164"/>
                    <a:pt x="1060" y="164"/>
                    <a:pt x="1055" y="163"/>
                  </a:cubicBezTo>
                  <a:cubicBezTo>
                    <a:pt x="1050" y="162"/>
                    <a:pt x="1038" y="159"/>
                    <a:pt x="1032" y="160"/>
                  </a:cubicBezTo>
                  <a:cubicBezTo>
                    <a:pt x="1026" y="160"/>
                    <a:pt x="1023" y="157"/>
                    <a:pt x="1019" y="157"/>
                  </a:cubicBezTo>
                  <a:cubicBezTo>
                    <a:pt x="1016" y="157"/>
                    <a:pt x="1016" y="159"/>
                    <a:pt x="1017" y="161"/>
                  </a:cubicBezTo>
                  <a:cubicBezTo>
                    <a:pt x="1019" y="163"/>
                    <a:pt x="1014" y="164"/>
                    <a:pt x="1010" y="163"/>
                  </a:cubicBezTo>
                  <a:cubicBezTo>
                    <a:pt x="1006" y="163"/>
                    <a:pt x="1000" y="166"/>
                    <a:pt x="1002" y="169"/>
                  </a:cubicBezTo>
                  <a:cubicBezTo>
                    <a:pt x="1004" y="172"/>
                    <a:pt x="1007" y="168"/>
                    <a:pt x="1009" y="169"/>
                  </a:cubicBezTo>
                  <a:cubicBezTo>
                    <a:pt x="1011" y="170"/>
                    <a:pt x="1004" y="172"/>
                    <a:pt x="1007" y="173"/>
                  </a:cubicBezTo>
                  <a:cubicBezTo>
                    <a:pt x="1010" y="175"/>
                    <a:pt x="1009" y="178"/>
                    <a:pt x="1009" y="179"/>
                  </a:cubicBezTo>
                  <a:cubicBezTo>
                    <a:pt x="1009" y="180"/>
                    <a:pt x="1004" y="181"/>
                    <a:pt x="1002" y="179"/>
                  </a:cubicBezTo>
                  <a:cubicBezTo>
                    <a:pt x="1001" y="177"/>
                    <a:pt x="998" y="179"/>
                    <a:pt x="994" y="179"/>
                  </a:cubicBezTo>
                  <a:cubicBezTo>
                    <a:pt x="991" y="178"/>
                    <a:pt x="988" y="180"/>
                    <a:pt x="992" y="180"/>
                  </a:cubicBezTo>
                  <a:cubicBezTo>
                    <a:pt x="996" y="181"/>
                    <a:pt x="997" y="183"/>
                    <a:pt x="992" y="184"/>
                  </a:cubicBezTo>
                  <a:cubicBezTo>
                    <a:pt x="987" y="184"/>
                    <a:pt x="988" y="179"/>
                    <a:pt x="985" y="180"/>
                  </a:cubicBezTo>
                  <a:cubicBezTo>
                    <a:pt x="982" y="180"/>
                    <a:pt x="976" y="177"/>
                    <a:pt x="972" y="178"/>
                  </a:cubicBezTo>
                  <a:cubicBezTo>
                    <a:pt x="969" y="178"/>
                    <a:pt x="967" y="180"/>
                    <a:pt x="963" y="181"/>
                  </a:cubicBezTo>
                  <a:cubicBezTo>
                    <a:pt x="958" y="181"/>
                    <a:pt x="952" y="178"/>
                    <a:pt x="950" y="176"/>
                  </a:cubicBezTo>
                  <a:cubicBezTo>
                    <a:pt x="948" y="173"/>
                    <a:pt x="947" y="173"/>
                    <a:pt x="945" y="176"/>
                  </a:cubicBezTo>
                  <a:cubicBezTo>
                    <a:pt x="943" y="178"/>
                    <a:pt x="943" y="184"/>
                    <a:pt x="941" y="184"/>
                  </a:cubicBezTo>
                  <a:cubicBezTo>
                    <a:pt x="938" y="185"/>
                    <a:pt x="938" y="189"/>
                    <a:pt x="935" y="191"/>
                  </a:cubicBezTo>
                  <a:cubicBezTo>
                    <a:pt x="933" y="192"/>
                    <a:pt x="933" y="189"/>
                    <a:pt x="930" y="189"/>
                  </a:cubicBezTo>
                  <a:cubicBezTo>
                    <a:pt x="927" y="189"/>
                    <a:pt x="918" y="180"/>
                    <a:pt x="917" y="178"/>
                  </a:cubicBezTo>
                  <a:cubicBezTo>
                    <a:pt x="917" y="175"/>
                    <a:pt x="911" y="170"/>
                    <a:pt x="910" y="169"/>
                  </a:cubicBezTo>
                  <a:cubicBezTo>
                    <a:pt x="908" y="168"/>
                    <a:pt x="911" y="168"/>
                    <a:pt x="913" y="169"/>
                  </a:cubicBezTo>
                  <a:cubicBezTo>
                    <a:pt x="915" y="171"/>
                    <a:pt x="917" y="171"/>
                    <a:pt x="919" y="170"/>
                  </a:cubicBezTo>
                  <a:cubicBezTo>
                    <a:pt x="921" y="169"/>
                    <a:pt x="921" y="164"/>
                    <a:pt x="918" y="164"/>
                  </a:cubicBezTo>
                  <a:cubicBezTo>
                    <a:pt x="914" y="164"/>
                    <a:pt x="916" y="161"/>
                    <a:pt x="917" y="161"/>
                  </a:cubicBezTo>
                  <a:cubicBezTo>
                    <a:pt x="919" y="160"/>
                    <a:pt x="913" y="155"/>
                    <a:pt x="915" y="155"/>
                  </a:cubicBezTo>
                  <a:cubicBezTo>
                    <a:pt x="917" y="154"/>
                    <a:pt x="917" y="152"/>
                    <a:pt x="914" y="152"/>
                  </a:cubicBezTo>
                  <a:cubicBezTo>
                    <a:pt x="911" y="152"/>
                    <a:pt x="908" y="149"/>
                    <a:pt x="908" y="148"/>
                  </a:cubicBezTo>
                  <a:cubicBezTo>
                    <a:pt x="908" y="147"/>
                    <a:pt x="896" y="146"/>
                    <a:pt x="897" y="148"/>
                  </a:cubicBezTo>
                  <a:cubicBezTo>
                    <a:pt x="897" y="150"/>
                    <a:pt x="893" y="150"/>
                    <a:pt x="894" y="148"/>
                  </a:cubicBezTo>
                  <a:cubicBezTo>
                    <a:pt x="894" y="146"/>
                    <a:pt x="890" y="147"/>
                    <a:pt x="884" y="145"/>
                  </a:cubicBezTo>
                  <a:cubicBezTo>
                    <a:pt x="879" y="144"/>
                    <a:pt x="879" y="140"/>
                    <a:pt x="877" y="140"/>
                  </a:cubicBezTo>
                  <a:cubicBezTo>
                    <a:pt x="875" y="139"/>
                    <a:pt x="876" y="145"/>
                    <a:pt x="873" y="144"/>
                  </a:cubicBezTo>
                  <a:cubicBezTo>
                    <a:pt x="870" y="143"/>
                    <a:pt x="867" y="145"/>
                    <a:pt x="869" y="148"/>
                  </a:cubicBezTo>
                  <a:cubicBezTo>
                    <a:pt x="870" y="151"/>
                    <a:pt x="869" y="152"/>
                    <a:pt x="868" y="154"/>
                  </a:cubicBezTo>
                  <a:cubicBezTo>
                    <a:pt x="868" y="157"/>
                    <a:pt x="867" y="156"/>
                    <a:pt x="863" y="155"/>
                  </a:cubicBezTo>
                  <a:cubicBezTo>
                    <a:pt x="860" y="154"/>
                    <a:pt x="860" y="158"/>
                    <a:pt x="853" y="156"/>
                  </a:cubicBezTo>
                  <a:cubicBezTo>
                    <a:pt x="846" y="154"/>
                    <a:pt x="843" y="156"/>
                    <a:pt x="842" y="154"/>
                  </a:cubicBezTo>
                  <a:cubicBezTo>
                    <a:pt x="841" y="151"/>
                    <a:pt x="839" y="151"/>
                    <a:pt x="838" y="153"/>
                  </a:cubicBezTo>
                  <a:cubicBezTo>
                    <a:pt x="838" y="155"/>
                    <a:pt x="827" y="154"/>
                    <a:pt x="826" y="151"/>
                  </a:cubicBezTo>
                  <a:cubicBezTo>
                    <a:pt x="826" y="149"/>
                    <a:pt x="828" y="148"/>
                    <a:pt x="830" y="148"/>
                  </a:cubicBezTo>
                  <a:cubicBezTo>
                    <a:pt x="832" y="147"/>
                    <a:pt x="828" y="146"/>
                    <a:pt x="822" y="146"/>
                  </a:cubicBezTo>
                  <a:cubicBezTo>
                    <a:pt x="817" y="146"/>
                    <a:pt x="813" y="143"/>
                    <a:pt x="807" y="144"/>
                  </a:cubicBezTo>
                  <a:cubicBezTo>
                    <a:pt x="801" y="144"/>
                    <a:pt x="788" y="146"/>
                    <a:pt x="786" y="146"/>
                  </a:cubicBezTo>
                  <a:cubicBezTo>
                    <a:pt x="784" y="147"/>
                    <a:pt x="787" y="151"/>
                    <a:pt x="785" y="151"/>
                  </a:cubicBezTo>
                  <a:cubicBezTo>
                    <a:pt x="782" y="151"/>
                    <a:pt x="784" y="145"/>
                    <a:pt x="783" y="143"/>
                  </a:cubicBezTo>
                  <a:cubicBezTo>
                    <a:pt x="783" y="140"/>
                    <a:pt x="778" y="140"/>
                    <a:pt x="779" y="142"/>
                  </a:cubicBezTo>
                  <a:cubicBezTo>
                    <a:pt x="780" y="144"/>
                    <a:pt x="772" y="145"/>
                    <a:pt x="770" y="143"/>
                  </a:cubicBezTo>
                  <a:cubicBezTo>
                    <a:pt x="768" y="141"/>
                    <a:pt x="765" y="139"/>
                    <a:pt x="761" y="138"/>
                  </a:cubicBezTo>
                  <a:cubicBezTo>
                    <a:pt x="756" y="137"/>
                    <a:pt x="750" y="142"/>
                    <a:pt x="751" y="143"/>
                  </a:cubicBezTo>
                  <a:cubicBezTo>
                    <a:pt x="752" y="145"/>
                    <a:pt x="756" y="144"/>
                    <a:pt x="756" y="145"/>
                  </a:cubicBezTo>
                  <a:cubicBezTo>
                    <a:pt x="756" y="147"/>
                    <a:pt x="746" y="146"/>
                    <a:pt x="746" y="148"/>
                  </a:cubicBezTo>
                  <a:cubicBezTo>
                    <a:pt x="746" y="150"/>
                    <a:pt x="736" y="152"/>
                    <a:pt x="733" y="152"/>
                  </a:cubicBezTo>
                  <a:cubicBezTo>
                    <a:pt x="725" y="153"/>
                    <a:pt x="723" y="153"/>
                    <a:pt x="719" y="156"/>
                  </a:cubicBezTo>
                  <a:cubicBezTo>
                    <a:pt x="715" y="160"/>
                    <a:pt x="718" y="154"/>
                    <a:pt x="721" y="151"/>
                  </a:cubicBezTo>
                  <a:cubicBezTo>
                    <a:pt x="724" y="148"/>
                    <a:pt x="727" y="149"/>
                    <a:pt x="729" y="147"/>
                  </a:cubicBezTo>
                  <a:cubicBezTo>
                    <a:pt x="731" y="144"/>
                    <a:pt x="734" y="144"/>
                    <a:pt x="738" y="144"/>
                  </a:cubicBezTo>
                  <a:cubicBezTo>
                    <a:pt x="743" y="143"/>
                    <a:pt x="743" y="140"/>
                    <a:pt x="745" y="139"/>
                  </a:cubicBezTo>
                  <a:cubicBezTo>
                    <a:pt x="747" y="138"/>
                    <a:pt x="753" y="136"/>
                    <a:pt x="754" y="134"/>
                  </a:cubicBezTo>
                  <a:cubicBezTo>
                    <a:pt x="755" y="132"/>
                    <a:pt x="766" y="128"/>
                    <a:pt x="768" y="128"/>
                  </a:cubicBezTo>
                  <a:cubicBezTo>
                    <a:pt x="770" y="128"/>
                    <a:pt x="771" y="123"/>
                    <a:pt x="772" y="123"/>
                  </a:cubicBezTo>
                  <a:cubicBezTo>
                    <a:pt x="773" y="123"/>
                    <a:pt x="780" y="121"/>
                    <a:pt x="782" y="120"/>
                  </a:cubicBezTo>
                  <a:cubicBezTo>
                    <a:pt x="785" y="118"/>
                    <a:pt x="786" y="116"/>
                    <a:pt x="786" y="114"/>
                  </a:cubicBezTo>
                  <a:cubicBezTo>
                    <a:pt x="786" y="113"/>
                    <a:pt x="783" y="113"/>
                    <a:pt x="783" y="112"/>
                  </a:cubicBezTo>
                  <a:cubicBezTo>
                    <a:pt x="782" y="110"/>
                    <a:pt x="784" y="111"/>
                    <a:pt x="787" y="110"/>
                  </a:cubicBezTo>
                  <a:cubicBezTo>
                    <a:pt x="789" y="109"/>
                    <a:pt x="787" y="106"/>
                    <a:pt x="785" y="106"/>
                  </a:cubicBezTo>
                  <a:cubicBezTo>
                    <a:pt x="783" y="107"/>
                    <a:pt x="786" y="104"/>
                    <a:pt x="784" y="102"/>
                  </a:cubicBezTo>
                  <a:cubicBezTo>
                    <a:pt x="782" y="100"/>
                    <a:pt x="778" y="103"/>
                    <a:pt x="778" y="101"/>
                  </a:cubicBezTo>
                  <a:cubicBezTo>
                    <a:pt x="779" y="99"/>
                    <a:pt x="778" y="96"/>
                    <a:pt x="777" y="94"/>
                  </a:cubicBezTo>
                  <a:cubicBezTo>
                    <a:pt x="775" y="93"/>
                    <a:pt x="772" y="97"/>
                    <a:pt x="769" y="94"/>
                  </a:cubicBezTo>
                  <a:cubicBezTo>
                    <a:pt x="766" y="92"/>
                    <a:pt x="757" y="91"/>
                    <a:pt x="757" y="92"/>
                  </a:cubicBezTo>
                  <a:cubicBezTo>
                    <a:pt x="757" y="93"/>
                    <a:pt x="753" y="90"/>
                    <a:pt x="752" y="91"/>
                  </a:cubicBezTo>
                  <a:cubicBezTo>
                    <a:pt x="751" y="92"/>
                    <a:pt x="744" y="92"/>
                    <a:pt x="742" y="91"/>
                  </a:cubicBezTo>
                  <a:cubicBezTo>
                    <a:pt x="739" y="91"/>
                    <a:pt x="736" y="92"/>
                    <a:pt x="736" y="94"/>
                  </a:cubicBezTo>
                  <a:cubicBezTo>
                    <a:pt x="736" y="97"/>
                    <a:pt x="727" y="96"/>
                    <a:pt x="726" y="95"/>
                  </a:cubicBezTo>
                  <a:cubicBezTo>
                    <a:pt x="724" y="95"/>
                    <a:pt x="732" y="89"/>
                    <a:pt x="732" y="88"/>
                  </a:cubicBezTo>
                  <a:cubicBezTo>
                    <a:pt x="732" y="87"/>
                    <a:pt x="719" y="88"/>
                    <a:pt x="718" y="87"/>
                  </a:cubicBezTo>
                  <a:cubicBezTo>
                    <a:pt x="717" y="85"/>
                    <a:pt x="711" y="85"/>
                    <a:pt x="708" y="85"/>
                  </a:cubicBezTo>
                  <a:cubicBezTo>
                    <a:pt x="705" y="85"/>
                    <a:pt x="708" y="84"/>
                    <a:pt x="710" y="84"/>
                  </a:cubicBezTo>
                  <a:cubicBezTo>
                    <a:pt x="713" y="84"/>
                    <a:pt x="715" y="82"/>
                    <a:pt x="718" y="81"/>
                  </a:cubicBezTo>
                  <a:cubicBezTo>
                    <a:pt x="721" y="81"/>
                    <a:pt x="720" y="80"/>
                    <a:pt x="719" y="78"/>
                  </a:cubicBezTo>
                  <a:cubicBezTo>
                    <a:pt x="718" y="76"/>
                    <a:pt x="715" y="77"/>
                    <a:pt x="712" y="76"/>
                  </a:cubicBezTo>
                  <a:cubicBezTo>
                    <a:pt x="709" y="75"/>
                    <a:pt x="706" y="74"/>
                    <a:pt x="703" y="74"/>
                  </a:cubicBezTo>
                  <a:cubicBezTo>
                    <a:pt x="701" y="74"/>
                    <a:pt x="698" y="75"/>
                    <a:pt x="692" y="76"/>
                  </a:cubicBezTo>
                  <a:cubicBezTo>
                    <a:pt x="686" y="77"/>
                    <a:pt x="686" y="82"/>
                    <a:pt x="683" y="83"/>
                  </a:cubicBezTo>
                  <a:cubicBezTo>
                    <a:pt x="680" y="85"/>
                    <a:pt x="675" y="90"/>
                    <a:pt x="677" y="91"/>
                  </a:cubicBezTo>
                  <a:cubicBezTo>
                    <a:pt x="680" y="91"/>
                    <a:pt x="678" y="93"/>
                    <a:pt x="679" y="94"/>
                  </a:cubicBezTo>
                  <a:cubicBezTo>
                    <a:pt x="679" y="96"/>
                    <a:pt x="677" y="96"/>
                    <a:pt x="674" y="96"/>
                  </a:cubicBezTo>
                  <a:cubicBezTo>
                    <a:pt x="671" y="95"/>
                    <a:pt x="661" y="95"/>
                    <a:pt x="661" y="97"/>
                  </a:cubicBezTo>
                  <a:cubicBezTo>
                    <a:pt x="661" y="100"/>
                    <a:pt x="667" y="101"/>
                    <a:pt x="667" y="102"/>
                  </a:cubicBezTo>
                  <a:cubicBezTo>
                    <a:pt x="666" y="103"/>
                    <a:pt x="662" y="102"/>
                    <a:pt x="660" y="100"/>
                  </a:cubicBezTo>
                  <a:cubicBezTo>
                    <a:pt x="658" y="99"/>
                    <a:pt x="654" y="100"/>
                    <a:pt x="653" y="102"/>
                  </a:cubicBezTo>
                  <a:cubicBezTo>
                    <a:pt x="652" y="104"/>
                    <a:pt x="649" y="104"/>
                    <a:pt x="647" y="103"/>
                  </a:cubicBezTo>
                  <a:cubicBezTo>
                    <a:pt x="646" y="103"/>
                    <a:pt x="644" y="104"/>
                    <a:pt x="642" y="104"/>
                  </a:cubicBezTo>
                  <a:cubicBezTo>
                    <a:pt x="640" y="103"/>
                    <a:pt x="646" y="100"/>
                    <a:pt x="644" y="99"/>
                  </a:cubicBezTo>
                  <a:cubicBezTo>
                    <a:pt x="643" y="97"/>
                    <a:pt x="637" y="99"/>
                    <a:pt x="636" y="101"/>
                  </a:cubicBezTo>
                  <a:cubicBezTo>
                    <a:pt x="636" y="103"/>
                    <a:pt x="632" y="99"/>
                    <a:pt x="631" y="100"/>
                  </a:cubicBezTo>
                  <a:cubicBezTo>
                    <a:pt x="629" y="101"/>
                    <a:pt x="628" y="102"/>
                    <a:pt x="625" y="103"/>
                  </a:cubicBezTo>
                  <a:cubicBezTo>
                    <a:pt x="623" y="104"/>
                    <a:pt x="618" y="102"/>
                    <a:pt x="617" y="104"/>
                  </a:cubicBezTo>
                  <a:cubicBezTo>
                    <a:pt x="616" y="106"/>
                    <a:pt x="622" y="106"/>
                    <a:pt x="622" y="107"/>
                  </a:cubicBezTo>
                  <a:cubicBezTo>
                    <a:pt x="622" y="108"/>
                    <a:pt x="609" y="108"/>
                    <a:pt x="608" y="109"/>
                  </a:cubicBezTo>
                  <a:cubicBezTo>
                    <a:pt x="608" y="111"/>
                    <a:pt x="603" y="111"/>
                    <a:pt x="598" y="111"/>
                  </a:cubicBezTo>
                  <a:cubicBezTo>
                    <a:pt x="592" y="111"/>
                    <a:pt x="594" y="114"/>
                    <a:pt x="590" y="114"/>
                  </a:cubicBezTo>
                  <a:cubicBezTo>
                    <a:pt x="585" y="115"/>
                    <a:pt x="583" y="115"/>
                    <a:pt x="582" y="118"/>
                  </a:cubicBezTo>
                  <a:cubicBezTo>
                    <a:pt x="581" y="120"/>
                    <a:pt x="577" y="120"/>
                    <a:pt x="576" y="119"/>
                  </a:cubicBezTo>
                  <a:cubicBezTo>
                    <a:pt x="574" y="117"/>
                    <a:pt x="570" y="119"/>
                    <a:pt x="572" y="120"/>
                  </a:cubicBezTo>
                  <a:cubicBezTo>
                    <a:pt x="574" y="120"/>
                    <a:pt x="572" y="122"/>
                    <a:pt x="571" y="122"/>
                  </a:cubicBezTo>
                  <a:cubicBezTo>
                    <a:pt x="570" y="121"/>
                    <a:pt x="566" y="124"/>
                    <a:pt x="568" y="124"/>
                  </a:cubicBezTo>
                  <a:cubicBezTo>
                    <a:pt x="570" y="123"/>
                    <a:pt x="571" y="125"/>
                    <a:pt x="570" y="127"/>
                  </a:cubicBezTo>
                  <a:cubicBezTo>
                    <a:pt x="569" y="128"/>
                    <a:pt x="564" y="125"/>
                    <a:pt x="563" y="126"/>
                  </a:cubicBezTo>
                  <a:cubicBezTo>
                    <a:pt x="562" y="128"/>
                    <a:pt x="565" y="129"/>
                    <a:pt x="567" y="129"/>
                  </a:cubicBezTo>
                  <a:cubicBezTo>
                    <a:pt x="570" y="129"/>
                    <a:pt x="571" y="130"/>
                    <a:pt x="571" y="132"/>
                  </a:cubicBezTo>
                  <a:cubicBezTo>
                    <a:pt x="571" y="133"/>
                    <a:pt x="566" y="131"/>
                    <a:pt x="565" y="132"/>
                  </a:cubicBezTo>
                  <a:cubicBezTo>
                    <a:pt x="564" y="134"/>
                    <a:pt x="566" y="134"/>
                    <a:pt x="568" y="134"/>
                  </a:cubicBezTo>
                  <a:cubicBezTo>
                    <a:pt x="570" y="135"/>
                    <a:pt x="569" y="136"/>
                    <a:pt x="571" y="137"/>
                  </a:cubicBezTo>
                  <a:cubicBezTo>
                    <a:pt x="571" y="138"/>
                    <a:pt x="571" y="138"/>
                    <a:pt x="571" y="138"/>
                  </a:cubicBezTo>
                  <a:cubicBezTo>
                    <a:pt x="572" y="139"/>
                    <a:pt x="570" y="140"/>
                    <a:pt x="570" y="141"/>
                  </a:cubicBezTo>
                  <a:cubicBezTo>
                    <a:pt x="571" y="143"/>
                    <a:pt x="568" y="144"/>
                    <a:pt x="568" y="142"/>
                  </a:cubicBezTo>
                  <a:cubicBezTo>
                    <a:pt x="568" y="141"/>
                    <a:pt x="561" y="140"/>
                    <a:pt x="560" y="142"/>
                  </a:cubicBezTo>
                  <a:cubicBezTo>
                    <a:pt x="559" y="143"/>
                    <a:pt x="558" y="145"/>
                    <a:pt x="556" y="143"/>
                  </a:cubicBezTo>
                  <a:cubicBezTo>
                    <a:pt x="554" y="142"/>
                    <a:pt x="550" y="144"/>
                    <a:pt x="544" y="144"/>
                  </a:cubicBezTo>
                  <a:cubicBezTo>
                    <a:pt x="537" y="144"/>
                    <a:pt x="525" y="145"/>
                    <a:pt x="522" y="146"/>
                  </a:cubicBezTo>
                  <a:cubicBezTo>
                    <a:pt x="519" y="147"/>
                    <a:pt x="516" y="151"/>
                    <a:pt x="519" y="154"/>
                  </a:cubicBezTo>
                  <a:cubicBezTo>
                    <a:pt x="522" y="157"/>
                    <a:pt x="519" y="158"/>
                    <a:pt x="519" y="160"/>
                  </a:cubicBezTo>
                  <a:cubicBezTo>
                    <a:pt x="519" y="162"/>
                    <a:pt x="526" y="166"/>
                    <a:pt x="530" y="166"/>
                  </a:cubicBezTo>
                  <a:cubicBezTo>
                    <a:pt x="534" y="166"/>
                    <a:pt x="538" y="171"/>
                    <a:pt x="535" y="174"/>
                  </a:cubicBezTo>
                  <a:cubicBezTo>
                    <a:pt x="533" y="177"/>
                    <a:pt x="526" y="173"/>
                    <a:pt x="521" y="170"/>
                  </a:cubicBezTo>
                  <a:cubicBezTo>
                    <a:pt x="516" y="166"/>
                    <a:pt x="505" y="164"/>
                    <a:pt x="502" y="165"/>
                  </a:cubicBezTo>
                  <a:cubicBezTo>
                    <a:pt x="498" y="165"/>
                    <a:pt x="500" y="161"/>
                    <a:pt x="496" y="162"/>
                  </a:cubicBezTo>
                  <a:cubicBezTo>
                    <a:pt x="491" y="162"/>
                    <a:pt x="487" y="166"/>
                    <a:pt x="490" y="166"/>
                  </a:cubicBezTo>
                  <a:cubicBezTo>
                    <a:pt x="493" y="166"/>
                    <a:pt x="495" y="166"/>
                    <a:pt x="494" y="167"/>
                  </a:cubicBezTo>
                  <a:cubicBezTo>
                    <a:pt x="492" y="169"/>
                    <a:pt x="495" y="168"/>
                    <a:pt x="498" y="170"/>
                  </a:cubicBezTo>
                  <a:cubicBezTo>
                    <a:pt x="502" y="171"/>
                    <a:pt x="495" y="174"/>
                    <a:pt x="491" y="171"/>
                  </a:cubicBezTo>
                  <a:cubicBezTo>
                    <a:pt x="488" y="168"/>
                    <a:pt x="483" y="171"/>
                    <a:pt x="482" y="173"/>
                  </a:cubicBezTo>
                  <a:cubicBezTo>
                    <a:pt x="481" y="175"/>
                    <a:pt x="487" y="181"/>
                    <a:pt x="493" y="182"/>
                  </a:cubicBezTo>
                  <a:cubicBezTo>
                    <a:pt x="500" y="183"/>
                    <a:pt x="498" y="185"/>
                    <a:pt x="501" y="186"/>
                  </a:cubicBezTo>
                  <a:cubicBezTo>
                    <a:pt x="504" y="187"/>
                    <a:pt x="502" y="188"/>
                    <a:pt x="500" y="188"/>
                  </a:cubicBezTo>
                  <a:cubicBezTo>
                    <a:pt x="498" y="188"/>
                    <a:pt x="493" y="185"/>
                    <a:pt x="490" y="183"/>
                  </a:cubicBezTo>
                  <a:cubicBezTo>
                    <a:pt x="487" y="182"/>
                    <a:pt x="478" y="184"/>
                    <a:pt x="476" y="182"/>
                  </a:cubicBezTo>
                  <a:cubicBezTo>
                    <a:pt x="474" y="180"/>
                    <a:pt x="477" y="178"/>
                    <a:pt x="475" y="177"/>
                  </a:cubicBezTo>
                  <a:cubicBezTo>
                    <a:pt x="474" y="175"/>
                    <a:pt x="475" y="172"/>
                    <a:pt x="477" y="168"/>
                  </a:cubicBezTo>
                  <a:cubicBezTo>
                    <a:pt x="480" y="165"/>
                    <a:pt x="477" y="159"/>
                    <a:pt x="474" y="158"/>
                  </a:cubicBezTo>
                  <a:cubicBezTo>
                    <a:pt x="470" y="157"/>
                    <a:pt x="471" y="160"/>
                    <a:pt x="471" y="161"/>
                  </a:cubicBezTo>
                  <a:cubicBezTo>
                    <a:pt x="472" y="162"/>
                    <a:pt x="472" y="167"/>
                    <a:pt x="469" y="170"/>
                  </a:cubicBezTo>
                  <a:cubicBezTo>
                    <a:pt x="467" y="173"/>
                    <a:pt x="459" y="173"/>
                    <a:pt x="459" y="175"/>
                  </a:cubicBezTo>
                  <a:cubicBezTo>
                    <a:pt x="459" y="177"/>
                    <a:pt x="454" y="179"/>
                    <a:pt x="456" y="180"/>
                  </a:cubicBezTo>
                  <a:cubicBezTo>
                    <a:pt x="458" y="182"/>
                    <a:pt x="464" y="190"/>
                    <a:pt x="465" y="192"/>
                  </a:cubicBezTo>
                  <a:cubicBezTo>
                    <a:pt x="466" y="194"/>
                    <a:pt x="459" y="202"/>
                    <a:pt x="461" y="206"/>
                  </a:cubicBezTo>
                  <a:cubicBezTo>
                    <a:pt x="462" y="211"/>
                    <a:pt x="460" y="213"/>
                    <a:pt x="461" y="215"/>
                  </a:cubicBezTo>
                  <a:cubicBezTo>
                    <a:pt x="462" y="217"/>
                    <a:pt x="465" y="215"/>
                    <a:pt x="467" y="216"/>
                  </a:cubicBezTo>
                  <a:cubicBezTo>
                    <a:pt x="469" y="217"/>
                    <a:pt x="473" y="215"/>
                    <a:pt x="477" y="214"/>
                  </a:cubicBezTo>
                  <a:cubicBezTo>
                    <a:pt x="482" y="213"/>
                    <a:pt x="490" y="218"/>
                    <a:pt x="493" y="219"/>
                  </a:cubicBezTo>
                  <a:cubicBezTo>
                    <a:pt x="496" y="221"/>
                    <a:pt x="495" y="223"/>
                    <a:pt x="496" y="226"/>
                  </a:cubicBezTo>
                  <a:cubicBezTo>
                    <a:pt x="498" y="228"/>
                    <a:pt x="493" y="228"/>
                    <a:pt x="493" y="232"/>
                  </a:cubicBezTo>
                  <a:cubicBezTo>
                    <a:pt x="493" y="236"/>
                    <a:pt x="502" y="237"/>
                    <a:pt x="502" y="238"/>
                  </a:cubicBezTo>
                  <a:cubicBezTo>
                    <a:pt x="503" y="240"/>
                    <a:pt x="496" y="239"/>
                    <a:pt x="493" y="238"/>
                  </a:cubicBezTo>
                  <a:cubicBezTo>
                    <a:pt x="490" y="237"/>
                    <a:pt x="490" y="233"/>
                    <a:pt x="489" y="232"/>
                  </a:cubicBezTo>
                  <a:cubicBezTo>
                    <a:pt x="488" y="232"/>
                    <a:pt x="491" y="229"/>
                    <a:pt x="491" y="226"/>
                  </a:cubicBezTo>
                  <a:cubicBezTo>
                    <a:pt x="491" y="224"/>
                    <a:pt x="488" y="222"/>
                    <a:pt x="487" y="221"/>
                  </a:cubicBezTo>
                  <a:cubicBezTo>
                    <a:pt x="486" y="219"/>
                    <a:pt x="484" y="217"/>
                    <a:pt x="482" y="217"/>
                  </a:cubicBezTo>
                  <a:cubicBezTo>
                    <a:pt x="479" y="218"/>
                    <a:pt x="471" y="219"/>
                    <a:pt x="469" y="221"/>
                  </a:cubicBezTo>
                  <a:cubicBezTo>
                    <a:pt x="466" y="223"/>
                    <a:pt x="469" y="229"/>
                    <a:pt x="470" y="233"/>
                  </a:cubicBezTo>
                  <a:cubicBezTo>
                    <a:pt x="472" y="236"/>
                    <a:pt x="463" y="240"/>
                    <a:pt x="463" y="242"/>
                  </a:cubicBezTo>
                  <a:cubicBezTo>
                    <a:pt x="464" y="245"/>
                    <a:pt x="461" y="246"/>
                    <a:pt x="457" y="248"/>
                  </a:cubicBezTo>
                  <a:cubicBezTo>
                    <a:pt x="453" y="250"/>
                    <a:pt x="449" y="252"/>
                    <a:pt x="449" y="255"/>
                  </a:cubicBezTo>
                  <a:cubicBezTo>
                    <a:pt x="449" y="258"/>
                    <a:pt x="444" y="256"/>
                    <a:pt x="442" y="255"/>
                  </a:cubicBezTo>
                  <a:cubicBezTo>
                    <a:pt x="439" y="253"/>
                    <a:pt x="436" y="256"/>
                    <a:pt x="432" y="256"/>
                  </a:cubicBezTo>
                  <a:cubicBezTo>
                    <a:pt x="428" y="255"/>
                    <a:pt x="428" y="252"/>
                    <a:pt x="425" y="253"/>
                  </a:cubicBezTo>
                  <a:cubicBezTo>
                    <a:pt x="422" y="255"/>
                    <a:pt x="420" y="252"/>
                    <a:pt x="421" y="250"/>
                  </a:cubicBezTo>
                  <a:cubicBezTo>
                    <a:pt x="422" y="248"/>
                    <a:pt x="425" y="249"/>
                    <a:pt x="426" y="251"/>
                  </a:cubicBezTo>
                  <a:cubicBezTo>
                    <a:pt x="426" y="253"/>
                    <a:pt x="428" y="252"/>
                    <a:pt x="431" y="250"/>
                  </a:cubicBezTo>
                  <a:cubicBezTo>
                    <a:pt x="433" y="249"/>
                    <a:pt x="432" y="252"/>
                    <a:pt x="435" y="252"/>
                  </a:cubicBezTo>
                  <a:cubicBezTo>
                    <a:pt x="439" y="253"/>
                    <a:pt x="437" y="251"/>
                    <a:pt x="440" y="251"/>
                  </a:cubicBezTo>
                  <a:cubicBezTo>
                    <a:pt x="442" y="251"/>
                    <a:pt x="443" y="250"/>
                    <a:pt x="442" y="249"/>
                  </a:cubicBezTo>
                  <a:cubicBezTo>
                    <a:pt x="441" y="247"/>
                    <a:pt x="444" y="246"/>
                    <a:pt x="445" y="246"/>
                  </a:cubicBezTo>
                  <a:cubicBezTo>
                    <a:pt x="447" y="245"/>
                    <a:pt x="446" y="242"/>
                    <a:pt x="448" y="241"/>
                  </a:cubicBezTo>
                  <a:cubicBezTo>
                    <a:pt x="450" y="240"/>
                    <a:pt x="449" y="239"/>
                    <a:pt x="450" y="239"/>
                  </a:cubicBezTo>
                  <a:cubicBezTo>
                    <a:pt x="452" y="238"/>
                    <a:pt x="453" y="236"/>
                    <a:pt x="454" y="236"/>
                  </a:cubicBezTo>
                  <a:cubicBezTo>
                    <a:pt x="456" y="236"/>
                    <a:pt x="457" y="233"/>
                    <a:pt x="456" y="232"/>
                  </a:cubicBezTo>
                  <a:cubicBezTo>
                    <a:pt x="455" y="230"/>
                    <a:pt x="457" y="227"/>
                    <a:pt x="458" y="226"/>
                  </a:cubicBezTo>
                  <a:cubicBezTo>
                    <a:pt x="460" y="226"/>
                    <a:pt x="460" y="224"/>
                    <a:pt x="458" y="223"/>
                  </a:cubicBezTo>
                  <a:cubicBezTo>
                    <a:pt x="457" y="222"/>
                    <a:pt x="451" y="218"/>
                    <a:pt x="452" y="216"/>
                  </a:cubicBezTo>
                  <a:cubicBezTo>
                    <a:pt x="452" y="213"/>
                    <a:pt x="451" y="209"/>
                    <a:pt x="452" y="207"/>
                  </a:cubicBezTo>
                  <a:cubicBezTo>
                    <a:pt x="452" y="205"/>
                    <a:pt x="452" y="202"/>
                    <a:pt x="451" y="199"/>
                  </a:cubicBezTo>
                  <a:cubicBezTo>
                    <a:pt x="451" y="197"/>
                    <a:pt x="453" y="195"/>
                    <a:pt x="454" y="190"/>
                  </a:cubicBezTo>
                  <a:cubicBezTo>
                    <a:pt x="454" y="186"/>
                    <a:pt x="449" y="182"/>
                    <a:pt x="447" y="181"/>
                  </a:cubicBezTo>
                  <a:cubicBezTo>
                    <a:pt x="444" y="180"/>
                    <a:pt x="446" y="178"/>
                    <a:pt x="449" y="175"/>
                  </a:cubicBezTo>
                  <a:cubicBezTo>
                    <a:pt x="453" y="172"/>
                    <a:pt x="453" y="162"/>
                    <a:pt x="453" y="160"/>
                  </a:cubicBezTo>
                  <a:cubicBezTo>
                    <a:pt x="453" y="158"/>
                    <a:pt x="445" y="156"/>
                    <a:pt x="443" y="157"/>
                  </a:cubicBezTo>
                  <a:cubicBezTo>
                    <a:pt x="440" y="157"/>
                    <a:pt x="429" y="156"/>
                    <a:pt x="427" y="156"/>
                  </a:cubicBezTo>
                  <a:cubicBezTo>
                    <a:pt x="424" y="155"/>
                    <a:pt x="423" y="158"/>
                    <a:pt x="422" y="161"/>
                  </a:cubicBezTo>
                  <a:cubicBezTo>
                    <a:pt x="421" y="163"/>
                    <a:pt x="418" y="167"/>
                    <a:pt x="416" y="173"/>
                  </a:cubicBezTo>
                  <a:cubicBezTo>
                    <a:pt x="415" y="178"/>
                    <a:pt x="408" y="180"/>
                    <a:pt x="405" y="181"/>
                  </a:cubicBezTo>
                  <a:cubicBezTo>
                    <a:pt x="402" y="182"/>
                    <a:pt x="400" y="187"/>
                    <a:pt x="402" y="189"/>
                  </a:cubicBezTo>
                  <a:cubicBezTo>
                    <a:pt x="403" y="191"/>
                    <a:pt x="405" y="189"/>
                    <a:pt x="406" y="190"/>
                  </a:cubicBezTo>
                  <a:cubicBezTo>
                    <a:pt x="408" y="190"/>
                    <a:pt x="406" y="196"/>
                    <a:pt x="405" y="196"/>
                  </a:cubicBezTo>
                  <a:cubicBezTo>
                    <a:pt x="404" y="197"/>
                    <a:pt x="407" y="199"/>
                    <a:pt x="405" y="200"/>
                  </a:cubicBezTo>
                  <a:cubicBezTo>
                    <a:pt x="403" y="202"/>
                    <a:pt x="401" y="205"/>
                    <a:pt x="402" y="206"/>
                  </a:cubicBezTo>
                  <a:cubicBezTo>
                    <a:pt x="403" y="208"/>
                    <a:pt x="409" y="208"/>
                    <a:pt x="412" y="210"/>
                  </a:cubicBezTo>
                  <a:cubicBezTo>
                    <a:pt x="414" y="211"/>
                    <a:pt x="413" y="214"/>
                    <a:pt x="415" y="217"/>
                  </a:cubicBezTo>
                  <a:cubicBezTo>
                    <a:pt x="417" y="219"/>
                    <a:pt x="420" y="218"/>
                    <a:pt x="421" y="219"/>
                  </a:cubicBezTo>
                  <a:cubicBezTo>
                    <a:pt x="422" y="221"/>
                    <a:pt x="417" y="227"/>
                    <a:pt x="415" y="228"/>
                  </a:cubicBezTo>
                  <a:cubicBezTo>
                    <a:pt x="414" y="228"/>
                    <a:pt x="407" y="221"/>
                    <a:pt x="405" y="220"/>
                  </a:cubicBezTo>
                  <a:cubicBezTo>
                    <a:pt x="403" y="218"/>
                    <a:pt x="395" y="216"/>
                    <a:pt x="392" y="214"/>
                  </a:cubicBezTo>
                  <a:cubicBezTo>
                    <a:pt x="388" y="212"/>
                    <a:pt x="385" y="212"/>
                    <a:pt x="380" y="209"/>
                  </a:cubicBezTo>
                  <a:cubicBezTo>
                    <a:pt x="376" y="206"/>
                    <a:pt x="373" y="205"/>
                    <a:pt x="365" y="205"/>
                  </a:cubicBezTo>
                  <a:cubicBezTo>
                    <a:pt x="357" y="205"/>
                    <a:pt x="352" y="203"/>
                    <a:pt x="349" y="204"/>
                  </a:cubicBezTo>
                  <a:cubicBezTo>
                    <a:pt x="347" y="204"/>
                    <a:pt x="348" y="201"/>
                    <a:pt x="343" y="199"/>
                  </a:cubicBezTo>
                  <a:cubicBezTo>
                    <a:pt x="339" y="197"/>
                    <a:pt x="336" y="194"/>
                    <a:pt x="333" y="196"/>
                  </a:cubicBezTo>
                  <a:cubicBezTo>
                    <a:pt x="330" y="197"/>
                    <a:pt x="331" y="202"/>
                    <a:pt x="335" y="203"/>
                  </a:cubicBezTo>
                  <a:cubicBezTo>
                    <a:pt x="339" y="203"/>
                    <a:pt x="337" y="205"/>
                    <a:pt x="342" y="205"/>
                  </a:cubicBezTo>
                  <a:cubicBezTo>
                    <a:pt x="346" y="205"/>
                    <a:pt x="347" y="206"/>
                    <a:pt x="347" y="209"/>
                  </a:cubicBezTo>
                  <a:cubicBezTo>
                    <a:pt x="347" y="212"/>
                    <a:pt x="349" y="214"/>
                    <a:pt x="351" y="216"/>
                  </a:cubicBezTo>
                  <a:cubicBezTo>
                    <a:pt x="353" y="218"/>
                    <a:pt x="352" y="221"/>
                    <a:pt x="348" y="221"/>
                  </a:cubicBezTo>
                  <a:cubicBezTo>
                    <a:pt x="345" y="221"/>
                    <a:pt x="341" y="221"/>
                    <a:pt x="343" y="223"/>
                  </a:cubicBezTo>
                  <a:cubicBezTo>
                    <a:pt x="344" y="226"/>
                    <a:pt x="342" y="226"/>
                    <a:pt x="338" y="225"/>
                  </a:cubicBezTo>
                  <a:cubicBezTo>
                    <a:pt x="335" y="224"/>
                    <a:pt x="337" y="222"/>
                    <a:pt x="338" y="220"/>
                  </a:cubicBezTo>
                  <a:cubicBezTo>
                    <a:pt x="340" y="219"/>
                    <a:pt x="335" y="217"/>
                    <a:pt x="333" y="216"/>
                  </a:cubicBezTo>
                  <a:cubicBezTo>
                    <a:pt x="331" y="216"/>
                    <a:pt x="322" y="222"/>
                    <a:pt x="320" y="223"/>
                  </a:cubicBezTo>
                  <a:cubicBezTo>
                    <a:pt x="318" y="224"/>
                    <a:pt x="312" y="221"/>
                    <a:pt x="306" y="223"/>
                  </a:cubicBezTo>
                  <a:cubicBezTo>
                    <a:pt x="300" y="224"/>
                    <a:pt x="300" y="229"/>
                    <a:pt x="298" y="229"/>
                  </a:cubicBezTo>
                  <a:cubicBezTo>
                    <a:pt x="296" y="228"/>
                    <a:pt x="289" y="229"/>
                    <a:pt x="287" y="228"/>
                  </a:cubicBezTo>
                  <a:cubicBezTo>
                    <a:pt x="284" y="226"/>
                    <a:pt x="286" y="225"/>
                    <a:pt x="289" y="225"/>
                  </a:cubicBezTo>
                  <a:cubicBezTo>
                    <a:pt x="291" y="226"/>
                    <a:pt x="292" y="225"/>
                    <a:pt x="291" y="223"/>
                  </a:cubicBezTo>
                  <a:cubicBezTo>
                    <a:pt x="289" y="221"/>
                    <a:pt x="293" y="218"/>
                    <a:pt x="293" y="217"/>
                  </a:cubicBezTo>
                  <a:cubicBezTo>
                    <a:pt x="293" y="216"/>
                    <a:pt x="283" y="219"/>
                    <a:pt x="281" y="221"/>
                  </a:cubicBezTo>
                  <a:cubicBezTo>
                    <a:pt x="280" y="222"/>
                    <a:pt x="281" y="224"/>
                    <a:pt x="280" y="225"/>
                  </a:cubicBezTo>
                  <a:cubicBezTo>
                    <a:pt x="278" y="226"/>
                    <a:pt x="278" y="224"/>
                    <a:pt x="276" y="223"/>
                  </a:cubicBezTo>
                  <a:cubicBezTo>
                    <a:pt x="274" y="222"/>
                    <a:pt x="259" y="226"/>
                    <a:pt x="257" y="229"/>
                  </a:cubicBezTo>
                  <a:cubicBezTo>
                    <a:pt x="254" y="232"/>
                    <a:pt x="249" y="232"/>
                    <a:pt x="249" y="234"/>
                  </a:cubicBezTo>
                  <a:cubicBezTo>
                    <a:pt x="249" y="236"/>
                    <a:pt x="242" y="235"/>
                    <a:pt x="239" y="237"/>
                  </a:cubicBezTo>
                  <a:cubicBezTo>
                    <a:pt x="237" y="238"/>
                    <a:pt x="238" y="243"/>
                    <a:pt x="237" y="245"/>
                  </a:cubicBezTo>
                  <a:cubicBezTo>
                    <a:pt x="236" y="248"/>
                    <a:pt x="226" y="247"/>
                    <a:pt x="223" y="247"/>
                  </a:cubicBezTo>
                  <a:cubicBezTo>
                    <a:pt x="220" y="247"/>
                    <a:pt x="219" y="241"/>
                    <a:pt x="216" y="241"/>
                  </a:cubicBezTo>
                  <a:cubicBezTo>
                    <a:pt x="214" y="241"/>
                    <a:pt x="215" y="237"/>
                    <a:pt x="216" y="236"/>
                  </a:cubicBezTo>
                  <a:cubicBezTo>
                    <a:pt x="217" y="234"/>
                    <a:pt x="219" y="235"/>
                    <a:pt x="222" y="233"/>
                  </a:cubicBezTo>
                  <a:cubicBezTo>
                    <a:pt x="225" y="231"/>
                    <a:pt x="228" y="234"/>
                    <a:pt x="229" y="233"/>
                  </a:cubicBezTo>
                  <a:cubicBezTo>
                    <a:pt x="231" y="232"/>
                    <a:pt x="225" y="228"/>
                    <a:pt x="224" y="225"/>
                  </a:cubicBezTo>
                  <a:cubicBezTo>
                    <a:pt x="224" y="222"/>
                    <a:pt x="217" y="221"/>
                    <a:pt x="214" y="222"/>
                  </a:cubicBezTo>
                  <a:cubicBezTo>
                    <a:pt x="210" y="223"/>
                    <a:pt x="206" y="222"/>
                    <a:pt x="203" y="221"/>
                  </a:cubicBezTo>
                  <a:cubicBezTo>
                    <a:pt x="201" y="220"/>
                    <a:pt x="201" y="223"/>
                    <a:pt x="205" y="224"/>
                  </a:cubicBezTo>
                  <a:cubicBezTo>
                    <a:pt x="209" y="225"/>
                    <a:pt x="207" y="228"/>
                    <a:pt x="207" y="230"/>
                  </a:cubicBezTo>
                  <a:cubicBezTo>
                    <a:pt x="208" y="232"/>
                    <a:pt x="206" y="236"/>
                    <a:pt x="204" y="239"/>
                  </a:cubicBezTo>
                  <a:cubicBezTo>
                    <a:pt x="202" y="242"/>
                    <a:pt x="203" y="242"/>
                    <a:pt x="207" y="242"/>
                  </a:cubicBezTo>
                  <a:cubicBezTo>
                    <a:pt x="210" y="242"/>
                    <a:pt x="210" y="246"/>
                    <a:pt x="210" y="250"/>
                  </a:cubicBezTo>
                  <a:cubicBezTo>
                    <a:pt x="210" y="253"/>
                    <a:pt x="207" y="254"/>
                    <a:pt x="207" y="256"/>
                  </a:cubicBezTo>
                  <a:cubicBezTo>
                    <a:pt x="207" y="259"/>
                    <a:pt x="204" y="255"/>
                    <a:pt x="204" y="256"/>
                  </a:cubicBezTo>
                  <a:cubicBezTo>
                    <a:pt x="203" y="257"/>
                    <a:pt x="202" y="256"/>
                    <a:pt x="201" y="254"/>
                  </a:cubicBezTo>
                  <a:cubicBezTo>
                    <a:pt x="201" y="252"/>
                    <a:pt x="195" y="253"/>
                    <a:pt x="193" y="252"/>
                  </a:cubicBezTo>
                  <a:cubicBezTo>
                    <a:pt x="190" y="251"/>
                    <a:pt x="189" y="252"/>
                    <a:pt x="187" y="255"/>
                  </a:cubicBezTo>
                  <a:cubicBezTo>
                    <a:pt x="186" y="257"/>
                    <a:pt x="182" y="258"/>
                    <a:pt x="180" y="258"/>
                  </a:cubicBezTo>
                  <a:cubicBezTo>
                    <a:pt x="177" y="258"/>
                    <a:pt x="174" y="262"/>
                    <a:pt x="172" y="264"/>
                  </a:cubicBezTo>
                  <a:cubicBezTo>
                    <a:pt x="169" y="265"/>
                    <a:pt x="169" y="268"/>
                    <a:pt x="172" y="271"/>
                  </a:cubicBezTo>
                  <a:cubicBezTo>
                    <a:pt x="175" y="274"/>
                    <a:pt x="176" y="276"/>
                    <a:pt x="176" y="278"/>
                  </a:cubicBezTo>
                  <a:cubicBezTo>
                    <a:pt x="175" y="279"/>
                    <a:pt x="167" y="279"/>
                    <a:pt x="166" y="277"/>
                  </a:cubicBezTo>
                  <a:cubicBezTo>
                    <a:pt x="164" y="275"/>
                    <a:pt x="159" y="275"/>
                    <a:pt x="157" y="275"/>
                  </a:cubicBezTo>
                  <a:cubicBezTo>
                    <a:pt x="155" y="275"/>
                    <a:pt x="150" y="269"/>
                    <a:pt x="147" y="269"/>
                  </a:cubicBezTo>
                  <a:cubicBezTo>
                    <a:pt x="145" y="269"/>
                    <a:pt x="143" y="272"/>
                    <a:pt x="142" y="274"/>
                  </a:cubicBezTo>
                  <a:cubicBezTo>
                    <a:pt x="141" y="276"/>
                    <a:pt x="143" y="276"/>
                    <a:pt x="145" y="279"/>
                  </a:cubicBezTo>
                  <a:cubicBezTo>
                    <a:pt x="146" y="282"/>
                    <a:pt x="151" y="282"/>
                    <a:pt x="153" y="282"/>
                  </a:cubicBezTo>
                  <a:cubicBezTo>
                    <a:pt x="155" y="282"/>
                    <a:pt x="154" y="285"/>
                    <a:pt x="154" y="287"/>
                  </a:cubicBezTo>
                  <a:cubicBezTo>
                    <a:pt x="153" y="288"/>
                    <a:pt x="149" y="289"/>
                    <a:pt x="147" y="288"/>
                  </a:cubicBezTo>
                  <a:cubicBezTo>
                    <a:pt x="146" y="286"/>
                    <a:pt x="141" y="288"/>
                    <a:pt x="141" y="286"/>
                  </a:cubicBezTo>
                  <a:cubicBezTo>
                    <a:pt x="141" y="284"/>
                    <a:pt x="137" y="281"/>
                    <a:pt x="133" y="281"/>
                  </a:cubicBezTo>
                  <a:cubicBezTo>
                    <a:pt x="129" y="282"/>
                    <a:pt x="128" y="280"/>
                    <a:pt x="129" y="277"/>
                  </a:cubicBezTo>
                  <a:cubicBezTo>
                    <a:pt x="129" y="274"/>
                    <a:pt x="127" y="272"/>
                    <a:pt x="127" y="270"/>
                  </a:cubicBezTo>
                  <a:cubicBezTo>
                    <a:pt x="127" y="269"/>
                    <a:pt x="125" y="266"/>
                    <a:pt x="127" y="265"/>
                  </a:cubicBezTo>
                  <a:cubicBezTo>
                    <a:pt x="129" y="264"/>
                    <a:pt x="127" y="262"/>
                    <a:pt x="128" y="260"/>
                  </a:cubicBezTo>
                  <a:cubicBezTo>
                    <a:pt x="128" y="258"/>
                    <a:pt x="124" y="255"/>
                    <a:pt x="121" y="255"/>
                  </a:cubicBezTo>
                  <a:cubicBezTo>
                    <a:pt x="118" y="255"/>
                    <a:pt x="119" y="252"/>
                    <a:pt x="116" y="251"/>
                  </a:cubicBezTo>
                  <a:cubicBezTo>
                    <a:pt x="113" y="251"/>
                    <a:pt x="108" y="246"/>
                    <a:pt x="108" y="244"/>
                  </a:cubicBezTo>
                  <a:cubicBezTo>
                    <a:pt x="107" y="242"/>
                    <a:pt x="103" y="242"/>
                    <a:pt x="105" y="242"/>
                  </a:cubicBezTo>
                  <a:cubicBezTo>
                    <a:pt x="106" y="241"/>
                    <a:pt x="109" y="242"/>
                    <a:pt x="111" y="244"/>
                  </a:cubicBezTo>
                  <a:cubicBezTo>
                    <a:pt x="114" y="246"/>
                    <a:pt x="117" y="248"/>
                    <a:pt x="123" y="249"/>
                  </a:cubicBezTo>
                  <a:cubicBezTo>
                    <a:pt x="129" y="250"/>
                    <a:pt x="131" y="253"/>
                    <a:pt x="138" y="254"/>
                  </a:cubicBezTo>
                  <a:cubicBezTo>
                    <a:pt x="144" y="255"/>
                    <a:pt x="148" y="256"/>
                    <a:pt x="158" y="257"/>
                  </a:cubicBezTo>
                  <a:cubicBezTo>
                    <a:pt x="167" y="258"/>
                    <a:pt x="179" y="249"/>
                    <a:pt x="182" y="246"/>
                  </a:cubicBezTo>
                  <a:cubicBezTo>
                    <a:pt x="185" y="244"/>
                    <a:pt x="181" y="238"/>
                    <a:pt x="181" y="236"/>
                  </a:cubicBezTo>
                  <a:cubicBezTo>
                    <a:pt x="181" y="234"/>
                    <a:pt x="177" y="234"/>
                    <a:pt x="176" y="233"/>
                  </a:cubicBezTo>
                  <a:cubicBezTo>
                    <a:pt x="176" y="231"/>
                    <a:pt x="173" y="228"/>
                    <a:pt x="169" y="228"/>
                  </a:cubicBezTo>
                  <a:cubicBezTo>
                    <a:pt x="166" y="228"/>
                    <a:pt x="165" y="224"/>
                    <a:pt x="162" y="224"/>
                  </a:cubicBezTo>
                  <a:cubicBezTo>
                    <a:pt x="160" y="225"/>
                    <a:pt x="158" y="223"/>
                    <a:pt x="150" y="218"/>
                  </a:cubicBezTo>
                  <a:cubicBezTo>
                    <a:pt x="143" y="213"/>
                    <a:pt x="132" y="210"/>
                    <a:pt x="130" y="210"/>
                  </a:cubicBezTo>
                  <a:cubicBezTo>
                    <a:pt x="129" y="211"/>
                    <a:pt x="127" y="212"/>
                    <a:pt x="126" y="210"/>
                  </a:cubicBezTo>
                  <a:cubicBezTo>
                    <a:pt x="125" y="208"/>
                    <a:pt x="122" y="208"/>
                    <a:pt x="120" y="210"/>
                  </a:cubicBezTo>
                  <a:cubicBezTo>
                    <a:pt x="118" y="211"/>
                    <a:pt x="116" y="209"/>
                    <a:pt x="112" y="209"/>
                  </a:cubicBezTo>
                  <a:cubicBezTo>
                    <a:pt x="108" y="210"/>
                    <a:pt x="106" y="208"/>
                    <a:pt x="107" y="207"/>
                  </a:cubicBezTo>
                  <a:cubicBezTo>
                    <a:pt x="108" y="206"/>
                    <a:pt x="114" y="207"/>
                    <a:pt x="114" y="205"/>
                  </a:cubicBezTo>
                  <a:cubicBezTo>
                    <a:pt x="113" y="203"/>
                    <a:pt x="111" y="205"/>
                    <a:pt x="108" y="202"/>
                  </a:cubicBezTo>
                  <a:cubicBezTo>
                    <a:pt x="105" y="200"/>
                    <a:pt x="103" y="202"/>
                    <a:pt x="102" y="204"/>
                  </a:cubicBezTo>
                  <a:cubicBezTo>
                    <a:pt x="101" y="205"/>
                    <a:pt x="99" y="205"/>
                    <a:pt x="97" y="203"/>
                  </a:cubicBezTo>
                  <a:cubicBezTo>
                    <a:pt x="97" y="203"/>
                    <a:pt x="97" y="203"/>
                    <a:pt x="96" y="203"/>
                  </a:cubicBezTo>
                  <a:cubicBezTo>
                    <a:pt x="96" y="206"/>
                    <a:pt x="94" y="206"/>
                    <a:pt x="92" y="206"/>
                  </a:cubicBezTo>
                  <a:cubicBezTo>
                    <a:pt x="90" y="205"/>
                    <a:pt x="88" y="209"/>
                    <a:pt x="85" y="209"/>
                  </a:cubicBezTo>
                  <a:cubicBezTo>
                    <a:pt x="83" y="209"/>
                    <a:pt x="80" y="212"/>
                    <a:pt x="79" y="214"/>
                  </a:cubicBezTo>
                  <a:cubicBezTo>
                    <a:pt x="79" y="216"/>
                    <a:pt x="76" y="215"/>
                    <a:pt x="76" y="217"/>
                  </a:cubicBezTo>
                  <a:cubicBezTo>
                    <a:pt x="76" y="218"/>
                    <a:pt x="76" y="220"/>
                    <a:pt x="75" y="221"/>
                  </a:cubicBezTo>
                  <a:cubicBezTo>
                    <a:pt x="74" y="223"/>
                    <a:pt x="75" y="223"/>
                    <a:pt x="76" y="226"/>
                  </a:cubicBezTo>
                  <a:cubicBezTo>
                    <a:pt x="77" y="228"/>
                    <a:pt x="80" y="228"/>
                    <a:pt x="81" y="229"/>
                  </a:cubicBezTo>
                  <a:cubicBezTo>
                    <a:pt x="83" y="230"/>
                    <a:pt x="87" y="234"/>
                    <a:pt x="87" y="235"/>
                  </a:cubicBezTo>
                  <a:cubicBezTo>
                    <a:pt x="87" y="237"/>
                    <a:pt x="84" y="240"/>
                    <a:pt x="82" y="241"/>
                  </a:cubicBezTo>
                  <a:cubicBezTo>
                    <a:pt x="81" y="242"/>
                    <a:pt x="79" y="245"/>
                    <a:pt x="80" y="246"/>
                  </a:cubicBezTo>
                  <a:cubicBezTo>
                    <a:pt x="81" y="248"/>
                    <a:pt x="85" y="254"/>
                    <a:pt x="88" y="259"/>
                  </a:cubicBezTo>
                  <a:cubicBezTo>
                    <a:pt x="90" y="264"/>
                    <a:pt x="87" y="262"/>
                    <a:pt x="85" y="264"/>
                  </a:cubicBezTo>
                  <a:cubicBezTo>
                    <a:pt x="83" y="266"/>
                    <a:pt x="86" y="269"/>
                    <a:pt x="86" y="270"/>
                  </a:cubicBezTo>
                  <a:cubicBezTo>
                    <a:pt x="87" y="272"/>
                    <a:pt x="84" y="272"/>
                    <a:pt x="84" y="273"/>
                  </a:cubicBezTo>
                  <a:cubicBezTo>
                    <a:pt x="84" y="274"/>
                    <a:pt x="88" y="275"/>
                    <a:pt x="88" y="276"/>
                  </a:cubicBezTo>
                  <a:cubicBezTo>
                    <a:pt x="89" y="277"/>
                    <a:pt x="86" y="278"/>
                    <a:pt x="87" y="280"/>
                  </a:cubicBezTo>
                  <a:cubicBezTo>
                    <a:pt x="88" y="282"/>
                    <a:pt x="91" y="282"/>
                    <a:pt x="92" y="284"/>
                  </a:cubicBezTo>
                  <a:cubicBezTo>
                    <a:pt x="92" y="287"/>
                    <a:pt x="86" y="287"/>
                    <a:pt x="86" y="289"/>
                  </a:cubicBezTo>
                  <a:cubicBezTo>
                    <a:pt x="87" y="291"/>
                    <a:pt x="94" y="294"/>
                    <a:pt x="97" y="297"/>
                  </a:cubicBezTo>
                  <a:cubicBezTo>
                    <a:pt x="100" y="301"/>
                    <a:pt x="100" y="302"/>
                    <a:pt x="99" y="304"/>
                  </a:cubicBezTo>
                  <a:cubicBezTo>
                    <a:pt x="98" y="308"/>
                    <a:pt x="89" y="311"/>
                    <a:pt x="87" y="316"/>
                  </a:cubicBezTo>
                  <a:cubicBezTo>
                    <a:pt x="85" y="320"/>
                    <a:pt x="77" y="323"/>
                    <a:pt x="74" y="326"/>
                  </a:cubicBezTo>
                  <a:cubicBezTo>
                    <a:pt x="73" y="328"/>
                    <a:pt x="71" y="330"/>
                    <a:pt x="70" y="332"/>
                  </a:cubicBezTo>
                  <a:cubicBezTo>
                    <a:pt x="71" y="331"/>
                    <a:pt x="73" y="331"/>
                    <a:pt x="74" y="330"/>
                  </a:cubicBezTo>
                  <a:cubicBezTo>
                    <a:pt x="75" y="329"/>
                    <a:pt x="77" y="334"/>
                    <a:pt x="79" y="336"/>
                  </a:cubicBezTo>
                  <a:cubicBezTo>
                    <a:pt x="81" y="337"/>
                    <a:pt x="85" y="336"/>
                    <a:pt x="86" y="337"/>
                  </a:cubicBezTo>
                  <a:cubicBezTo>
                    <a:pt x="88" y="339"/>
                    <a:pt x="85" y="339"/>
                    <a:pt x="82" y="338"/>
                  </a:cubicBezTo>
                  <a:cubicBezTo>
                    <a:pt x="79" y="338"/>
                    <a:pt x="79" y="340"/>
                    <a:pt x="74" y="341"/>
                  </a:cubicBezTo>
                  <a:cubicBezTo>
                    <a:pt x="71" y="342"/>
                    <a:pt x="71" y="344"/>
                    <a:pt x="70" y="344"/>
                  </a:cubicBezTo>
                  <a:cubicBezTo>
                    <a:pt x="72" y="347"/>
                    <a:pt x="69" y="348"/>
                    <a:pt x="68" y="350"/>
                  </a:cubicBezTo>
                  <a:cubicBezTo>
                    <a:pt x="67" y="352"/>
                    <a:pt x="66" y="353"/>
                    <a:pt x="65" y="354"/>
                  </a:cubicBezTo>
                  <a:cubicBezTo>
                    <a:pt x="65" y="356"/>
                    <a:pt x="66" y="357"/>
                    <a:pt x="66" y="359"/>
                  </a:cubicBezTo>
                  <a:cubicBezTo>
                    <a:pt x="66" y="361"/>
                    <a:pt x="67" y="362"/>
                    <a:pt x="68" y="364"/>
                  </a:cubicBezTo>
                  <a:cubicBezTo>
                    <a:pt x="69" y="365"/>
                    <a:pt x="67" y="365"/>
                    <a:pt x="66" y="366"/>
                  </a:cubicBezTo>
                  <a:cubicBezTo>
                    <a:pt x="65" y="367"/>
                    <a:pt x="65" y="369"/>
                    <a:pt x="67" y="371"/>
                  </a:cubicBezTo>
                  <a:cubicBezTo>
                    <a:pt x="68" y="372"/>
                    <a:pt x="68" y="374"/>
                    <a:pt x="68" y="376"/>
                  </a:cubicBezTo>
                  <a:cubicBezTo>
                    <a:pt x="67" y="377"/>
                    <a:pt x="69" y="379"/>
                    <a:pt x="70" y="380"/>
                  </a:cubicBezTo>
                  <a:cubicBezTo>
                    <a:pt x="72" y="382"/>
                    <a:pt x="71" y="385"/>
                    <a:pt x="73" y="386"/>
                  </a:cubicBezTo>
                  <a:cubicBezTo>
                    <a:pt x="74" y="387"/>
                    <a:pt x="75" y="388"/>
                    <a:pt x="77" y="388"/>
                  </a:cubicBezTo>
                  <a:cubicBezTo>
                    <a:pt x="79" y="387"/>
                    <a:pt x="80" y="388"/>
                    <a:pt x="81" y="390"/>
                  </a:cubicBezTo>
                  <a:cubicBezTo>
                    <a:pt x="82" y="391"/>
                    <a:pt x="84" y="390"/>
                    <a:pt x="86" y="390"/>
                  </a:cubicBezTo>
                  <a:cubicBezTo>
                    <a:pt x="88" y="389"/>
                    <a:pt x="93" y="391"/>
                    <a:pt x="94" y="392"/>
                  </a:cubicBezTo>
                  <a:cubicBezTo>
                    <a:pt x="95" y="392"/>
                    <a:pt x="94" y="396"/>
                    <a:pt x="94" y="398"/>
                  </a:cubicBezTo>
                  <a:cubicBezTo>
                    <a:pt x="95" y="400"/>
                    <a:pt x="93" y="402"/>
                    <a:pt x="95" y="404"/>
                  </a:cubicBezTo>
                  <a:cubicBezTo>
                    <a:pt x="97" y="405"/>
                    <a:pt x="97" y="408"/>
                    <a:pt x="99" y="409"/>
                  </a:cubicBezTo>
                  <a:cubicBezTo>
                    <a:pt x="102" y="410"/>
                    <a:pt x="103" y="413"/>
                    <a:pt x="104" y="413"/>
                  </a:cubicBezTo>
                  <a:cubicBezTo>
                    <a:pt x="106" y="414"/>
                    <a:pt x="108" y="416"/>
                    <a:pt x="109" y="418"/>
                  </a:cubicBezTo>
                  <a:cubicBezTo>
                    <a:pt x="109" y="419"/>
                    <a:pt x="106" y="421"/>
                    <a:pt x="104" y="422"/>
                  </a:cubicBezTo>
                  <a:cubicBezTo>
                    <a:pt x="103" y="422"/>
                    <a:pt x="100" y="419"/>
                    <a:pt x="99" y="421"/>
                  </a:cubicBezTo>
                  <a:cubicBezTo>
                    <a:pt x="97" y="422"/>
                    <a:pt x="99" y="424"/>
                    <a:pt x="100" y="429"/>
                  </a:cubicBezTo>
                  <a:cubicBezTo>
                    <a:pt x="101" y="433"/>
                    <a:pt x="102" y="433"/>
                    <a:pt x="103" y="433"/>
                  </a:cubicBezTo>
                  <a:cubicBezTo>
                    <a:pt x="105" y="433"/>
                    <a:pt x="106" y="432"/>
                    <a:pt x="107" y="431"/>
                  </a:cubicBezTo>
                  <a:cubicBezTo>
                    <a:pt x="109" y="430"/>
                    <a:pt x="112" y="431"/>
                    <a:pt x="113" y="431"/>
                  </a:cubicBezTo>
                  <a:cubicBezTo>
                    <a:pt x="114" y="430"/>
                    <a:pt x="119" y="430"/>
                    <a:pt x="120" y="432"/>
                  </a:cubicBezTo>
                  <a:cubicBezTo>
                    <a:pt x="121" y="433"/>
                    <a:pt x="122" y="437"/>
                    <a:pt x="121" y="438"/>
                  </a:cubicBezTo>
                  <a:cubicBezTo>
                    <a:pt x="120" y="439"/>
                    <a:pt x="122" y="441"/>
                    <a:pt x="123" y="443"/>
                  </a:cubicBezTo>
                  <a:cubicBezTo>
                    <a:pt x="124" y="444"/>
                    <a:pt x="128" y="444"/>
                    <a:pt x="129" y="444"/>
                  </a:cubicBezTo>
                  <a:cubicBezTo>
                    <a:pt x="130" y="445"/>
                    <a:pt x="133" y="449"/>
                    <a:pt x="133" y="451"/>
                  </a:cubicBezTo>
                  <a:cubicBezTo>
                    <a:pt x="132" y="452"/>
                    <a:pt x="135" y="453"/>
                    <a:pt x="136" y="452"/>
                  </a:cubicBezTo>
                  <a:cubicBezTo>
                    <a:pt x="137" y="452"/>
                    <a:pt x="138" y="453"/>
                    <a:pt x="140" y="454"/>
                  </a:cubicBezTo>
                  <a:cubicBezTo>
                    <a:pt x="141" y="455"/>
                    <a:pt x="143" y="455"/>
                    <a:pt x="144" y="454"/>
                  </a:cubicBezTo>
                  <a:cubicBezTo>
                    <a:pt x="146" y="453"/>
                    <a:pt x="148" y="452"/>
                    <a:pt x="149" y="453"/>
                  </a:cubicBezTo>
                  <a:cubicBezTo>
                    <a:pt x="150" y="455"/>
                    <a:pt x="153" y="457"/>
                    <a:pt x="153" y="458"/>
                  </a:cubicBezTo>
                  <a:cubicBezTo>
                    <a:pt x="153" y="459"/>
                    <a:pt x="157" y="458"/>
                    <a:pt x="160" y="459"/>
                  </a:cubicBezTo>
                  <a:cubicBezTo>
                    <a:pt x="162" y="460"/>
                    <a:pt x="164" y="460"/>
                    <a:pt x="167" y="461"/>
                  </a:cubicBezTo>
                  <a:cubicBezTo>
                    <a:pt x="169" y="462"/>
                    <a:pt x="171" y="462"/>
                    <a:pt x="172" y="464"/>
                  </a:cubicBezTo>
                  <a:cubicBezTo>
                    <a:pt x="172" y="465"/>
                    <a:pt x="169" y="467"/>
                    <a:pt x="169" y="467"/>
                  </a:cubicBezTo>
                  <a:cubicBezTo>
                    <a:pt x="169" y="468"/>
                    <a:pt x="171" y="469"/>
                    <a:pt x="171" y="470"/>
                  </a:cubicBezTo>
                  <a:cubicBezTo>
                    <a:pt x="171" y="471"/>
                    <a:pt x="169" y="471"/>
                    <a:pt x="168" y="472"/>
                  </a:cubicBezTo>
                  <a:cubicBezTo>
                    <a:pt x="168" y="473"/>
                    <a:pt x="170" y="474"/>
                    <a:pt x="170" y="475"/>
                  </a:cubicBezTo>
                  <a:cubicBezTo>
                    <a:pt x="170" y="476"/>
                    <a:pt x="169" y="479"/>
                    <a:pt x="169" y="480"/>
                  </a:cubicBezTo>
                  <a:cubicBezTo>
                    <a:pt x="169" y="481"/>
                    <a:pt x="163" y="480"/>
                    <a:pt x="162" y="480"/>
                  </a:cubicBezTo>
                  <a:cubicBezTo>
                    <a:pt x="160" y="480"/>
                    <a:pt x="156" y="484"/>
                    <a:pt x="155" y="484"/>
                  </a:cubicBezTo>
                  <a:cubicBezTo>
                    <a:pt x="154" y="485"/>
                    <a:pt x="155" y="487"/>
                    <a:pt x="155" y="488"/>
                  </a:cubicBezTo>
                  <a:cubicBezTo>
                    <a:pt x="159" y="488"/>
                    <a:pt x="163" y="487"/>
                    <a:pt x="164" y="488"/>
                  </a:cubicBezTo>
                  <a:cubicBezTo>
                    <a:pt x="164" y="490"/>
                    <a:pt x="155" y="494"/>
                    <a:pt x="153" y="494"/>
                  </a:cubicBezTo>
                  <a:cubicBezTo>
                    <a:pt x="151" y="495"/>
                    <a:pt x="156" y="498"/>
                    <a:pt x="156" y="499"/>
                  </a:cubicBezTo>
                  <a:cubicBezTo>
                    <a:pt x="156" y="501"/>
                    <a:pt x="151" y="501"/>
                    <a:pt x="151" y="504"/>
                  </a:cubicBezTo>
                  <a:cubicBezTo>
                    <a:pt x="152" y="507"/>
                    <a:pt x="150" y="508"/>
                    <a:pt x="147" y="508"/>
                  </a:cubicBezTo>
                  <a:cubicBezTo>
                    <a:pt x="144" y="508"/>
                    <a:pt x="143" y="509"/>
                    <a:pt x="144" y="509"/>
                  </a:cubicBezTo>
                  <a:cubicBezTo>
                    <a:pt x="146" y="510"/>
                    <a:pt x="146" y="513"/>
                    <a:pt x="151" y="515"/>
                  </a:cubicBezTo>
                  <a:cubicBezTo>
                    <a:pt x="156" y="516"/>
                    <a:pt x="162" y="521"/>
                    <a:pt x="167" y="526"/>
                  </a:cubicBezTo>
                  <a:cubicBezTo>
                    <a:pt x="167" y="527"/>
                    <a:pt x="168" y="527"/>
                    <a:pt x="169" y="528"/>
                  </a:cubicBezTo>
                  <a:cubicBezTo>
                    <a:pt x="170" y="527"/>
                    <a:pt x="171" y="527"/>
                    <a:pt x="172" y="526"/>
                  </a:cubicBezTo>
                  <a:cubicBezTo>
                    <a:pt x="175" y="526"/>
                    <a:pt x="180" y="528"/>
                    <a:pt x="182" y="529"/>
                  </a:cubicBezTo>
                  <a:cubicBezTo>
                    <a:pt x="185" y="531"/>
                    <a:pt x="194" y="529"/>
                    <a:pt x="195" y="531"/>
                  </a:cubicBezTo>
                  <a:cubicBezTo>
                    <a:pt x="196" y="532"/>
                    <a:pt x="199" y="534"/>
                    <a:pt x="200" y="534"/>
                  </a:cubicBezTo>
                  <a:cubicBezTo>
                    <a:pt x="202" y="534"/>
                    <a:pt x="204" y="538"/>
                    <a:pt x="206" y="537"/>
                  </a:cubicBezTo>
                  <a:cubicBezTo>
                    <a:pt x="207" y="535"/>
                    <a:pt x="213" y="535"/>
                    <a:pt x="214" y="535"/>
                  </a:cubicBezTo>
                  <a:cubicBezTo>
                    <a:pt x="216" y="535"/>
                    <a:pt x="216" y="537"/>
                    <a:pt x="217" y="537"/>
                  </a:cubicBezTo>
                  <a:cubicBezTo>
                    <a:pt x="219" y="537"/>
                    <a:pt x="219" y="542"/>
                    <a:pt x="220" y="542"/>
                  </a:cubicBezTo>
                  <a:cubicBezTo>
                    <a:pt x="221" y="541"/>
                    <a:pt x="225" y="545"/>
                    <a:pt x="228" y="545"/>
                  </a:cubicBezTo>
                  <a:cubicBezTo>
                    <a:pt x="230" y="546"/>
                    <a:pt x="233" y="550"/>
                    <a:pt x="234" y="550"/>
                  </a:cubicBezTo>
                  <a:cubicBezTo>
                    <a:pt x="235" y="550"/>
                    <a:pt x="237" y="552"/>
                    <a:pt x="238" y="550"/>
                  </a:cubicBezTo>
                  <a:cubicBezTo>
                    <a:pt x="239" y="548"/>
                    <a:pt x="242" y="549"/>
                    <a:pt x="243" y="546"/>
                  </a:cubicBezTo>
                  <a:cubicBezTo>
                    <a:pt x="239" y="540"/>
                    <a:pt x="233" y="534"/>
                    <a:pt x="234" y="531"/>
                  </a:cubicBezTo>
                  <a:cubicBezTo>
                    <a:pt x="234" y="527"/>
                    <a:pt x="236" y="524"/>
                    <a:pt x="230" y="520"/>
                  </a:cubicBezTo>
                  <a:cubicBezTo>
                    <a:pt x="225" y="515"/>
                    <a:pt x="231" y="512"/>
                    <a:pt x="235" y="508"/>
                  </a:cubicBezTo>
                  <a:cubicBezTo>
                    <a:pt x="238" y="503"/>
                    <a:pt x="245" y="502"/>
                    <a:pt x="250" y="499"/>
                  </a:cubicBezTo>
                  <a:cubicBezTo>
                    <a:pt x="249" y="498"/>
                    <a:pt x="248" y="497"/>
                    <a:pt x="247" y="497"/>
                  </a:cubicBezTo>
                  <a:cubicBezTo>
                    <a:pt x="243" y="495"/>
                    <a:pt x="242" y="494"/>
                    <a:pt x="245" y="493"/>
                  </a:cubicBezTo>
                  <a:cubicBezTo>
                    <a:pt x="248" y="492"/>
                    <a:pt x="246" y="491"/>
                    <a:pt x="244" y="488"/>
                  </a:cubicBezTo>
                  <a:cubicBezTo>
                    <a:pt x="241" y="485"/>
                    <a:pt x="240" y="482"/>
                    <a:pt x="239" y="482"/>
                  </a:cubicBezTo>
                  <a:cubicBezTo>
                    <a:pt x="237" y="482"/>
                    <a:pt x="235" y="482"/>
                    <a:pt x="233" y="482"/>
                  </a:cubicBezTo>
                  <a:cubicBezTo>
                    <a:pt x="230" y="483"/>
                    <a:pt x="231" y="480"/>
                    <a:pt x="231" y="478"/>
                  </a:cubicBezTo>
                  <a:cubicBezTo>
                    <a:pt x="231" y="475"/>
                    <a:pt x="227" y="476"/>
                    <a:pt x="226" y="475"/>
                  </a:cubicBezTo>
                  <a:cubicBezTo>
                    <a:pt x="225" y="473"/>
                    <a:pt x="227" y="470"/>
                    <a:pt x="228" y="469"/>
                  </a:cubicBezTo>
                  <a:cubicBezTo>
                    <a:pt x="229" y="469"/>
                    <a:pt x="231" y="468"/>
                    <a:pt x="231" y="467"/>
                  </a:cubicBezTo>
                  <a:cubicBezTo>
                    <a:pt x="231" y="466"/>
                    <a:pt x="227" y="465"/>
                    <a:pt x="228" y="463"/>
                  </a:cubicBezTo>
                  <a:cubicBezTo>
                    <a:pt x="230" y="460"/>
                    <a:pt x="233" y="460"/>
                    <a:pt x="233" y="457"/>
                  </a:cubicBezTo>
                  <a:cubicBezTo>
                    <a:pt x="233" y="455"/>
                    <a:pt x="235" y="452"/>
                    <a:pt x="238" y="454"/>
                  </a:cubicBezTo>
                  <a:cubicBezTo>
                    <a:pt x="240" y="456"/>
                    <a:pt x="242" y="461"/>
                    <a:pt x="245" y="460"/>
                  </a:cubicBezTo>
                  <a:cubicBezTo>
                    <a:pt x="248" y="459"/>
                    <a:pt x="246" y="456"/>
                    <a:pt x="245" y="455"/>
                  </a:cubicBezTo>
                  <a:cubicBezTo>
                    <a:pt x="245" y="453"/>
                    <a:pt x="244" y="451"/>
                    <a:pt x="248" y="450"/>
                  </a:cubicBezTo>
                  <a:cubicBezTo>
                    <a:pt x="251" y="449"/>
                    <a:pt x="249" y="446"/>
                    <a:pt x="252" y="446"/>
                  </a:cubicBezTo>
                  <a:cubicBezTo>
                    <a:pt x="255" y="446"/>
                    <a:pt x="259" y="443"/>
                    <a:pt x="261" y="442"/>
                  </a:cubicBezTo>
                  <a:cubicBezTo>
                    <a:pt x="262" y="441"/>
                    <a:pt x="266" y="439"/>
                    <a:pt x="267" y="440"/>
                  </a:cubicBezTo>
                  <a:cubicBezTo>
                    <a:pt x="269" y="441"/>
                    <a:pt x="271" y="443"/>
                    <a:pt x="272" y="440"/>
                  </a:cubicBezTo>
                  <a:cubicBezTo>
                    <a:pt x="273" y="438"/>
                    <a:pt x="277" y="439"/>
                    <a:pt x="278" y="440"/>
                  </a:cubicBezTo>
                  <a:cubicBezTo>
                    <a:pt x="278" y="442"/>
                    <a:pt x="285" y="442"/>
                    <a:pt x="287" y="443"/>
                  </a:cubicBezTo>
                  <a:cubicBezTo>
                    <a:pt x="290" y="445"/>
                    <a:pt x="295" y="448"/>
                    <a:pt x="295" y="449"/>
                  </a:cubicBezTo>
                  <a:cubicBezTo>
                    <a:pt x="295" y="451"/>
                    <a:pt x="297" y="453"/>
                    <a:pt x="297" y="450"/>
                  </a:cubicBezTo>
                  <a:cubicBezTo>
                    <a:pt x="297" y="448"/>
                    <a:pt x="299" y="448"/>
                    <a:pt x="302" y="450"/>
                  </a:cubicBezTo>
                  <a:cubicBezTo>
                    <a:pt x="305" y="452"/>
                    <a:pt x="309" y="451"/>
                    <a:pt x="310" y="449"/>
                  </a:cubicBezTo>
                  <a:cubicBezTo>
                    <a:pt x="310" y="448"/>
                    <a:pt x="316" y="445"/>
                    <a:pt x="318" y="447"/>
                  </a:cubicBezTo>
                  <a:cubicBezTo>
                    <a:pt x="320" y="448"/>
                    <a:pt x="320" y="449"/>
                    <a:pt x="323" y="447"/>
                  </a:cubicBezTo>
                  <a:cubicBezTo>
                    <a:pt x="325" y="445"/>
                    <a:pt x="330" y="445"/>
                    <a:pt x="331" y="448"/>
                  </a:cubicBezTo>
                  <a:cubicBezTo>
                    <a:pt x="332" y="450"/>
                    <a:pt x="334" y="450"/>
                    <a:pt x="336" y="450"/>
                  </a:cubicBezTo>
                  <a:cubicBezTo>
                    <a:pt x="339" y="450"/>
                    <a:pt x="339" y="454"/>
                    <a:pt x="341" y="453"/>
                  </a:cubicBezTo>
                  <a:cubicBezTo>
                    <a:pt x="342" y="452"/>
                    <a:pt x="342" y="448"/>
                    <a:pt x="344" y="449"/>
                  </a:cubicBezTo>
                  <a:cubicBezTo>
                    <a:pt x="345" y="449"/>
                    <a:pt x="347" y="451"/>
                    <a:pt x="350" y="451"/>
                  </a:cubicBezTo>
                  <a:cubicBezTo>
                    <a:pt x="353" y="451"/>
                    <a:pt x="355" y="451"/>
                    <a:pt x="355" y="448"/>
                  </a:cubicBezTo>
                  <a:cubicBezTo>
                    <a:pt x="355" y="446"/>
                    <a:pt x="355" y="442"/>
                    <a:pt x="353" y="442"/>
                  </a:cubicBezTo>
                  <a:cubicBezTo>
                    <a:pt x="351" y="442"/>
                    <a:pt x="349" y="441"/>
                    <a:pt x="347" y="441"/>
                  </a:cubicBezTo>
                  <a:cubicBezTo>
                    <a:pt x="345" y="441"/>
                    <a:pt x="342" y="437"/>
                    <a:pt x="345" y="436"/>
                  </a:cubicBezTo>
                  <a:cubicBezTo>
                    <a:pt x="347" y="435"/>
                    <a:pt x="351" y="433"/>
                    <a:pt x="350" y="432"/>
                  </a:cubicBezTo>
                  <a:cubicBezTo>
                    <a:pt x="349" y="430"/>
                    <a:pt x="348" y="426"/>
                    <a:pt x="351" y="426"/>
                  </a:cubicBezTo>
                  <a:cubicBezTo>
                    <a:pt x="354" y="425"/>
                    <a:pt x="361" y="425"/>
                    <a:pt x="360" y="424"/>
                  </a:cubicBezTo>
                  <a:cubicBezTo>
                    <a:pt x="360" y="423"/>
                    <a:pt x="354" y="422"/>
                    <a:pt x="353" y="420"/>
                  </a:cubicBezTo>
                  <a:cubicBezTo>
                    <a:pt x="352" y="418"/>
                    <a:pt x="351" y="414"/>
                    <a:pt x="352" y="413"/>
                  </a:cubicBezTo>
                  <a:cubicBezTo>
                    <a:pt x="354" y="413"/>
                    <a:pt x="357" y="414"/>
                    <a:pt x="360" y="413"/>
                  </a:cubicBezTo>
                  <a:cubicBezTo>
                    <a:pt x="362" y="412"/>
                    <a:pt x="367" y="414"/>
                    <a:pt x="370" y="412"/>
                  </a:cubicBezTo>
                  <a:cubicBezTo>
                    <a:pt x="373" y="410"/>
                    <a:pt x="379" y="409"/>
                    <a:pt x="382" y="409"/>
                  </a:cubicBezTo>
                  <a:cubicBezTo>
                    <a:pt x="386" y="409"/>
                    <a:pt x="388" y="407"/>
                    <a:pt x="391" y="407"/>
                  </a:cubicBezTo>
                  <a:cubicBezTo>
                    <a:pt x="394" y="406"/>
                    <a:pt x="401" y="405"/>
                    <a:pt x="403" y="404"/>
                  </a:cubicBezTo>
                  <a:cubicBezTo>
                    <a:pt x="405" y="404"/>
                    <a:pt x="415" y="402"/>
                    <a:pt x="415" y="400"/>
                  </a:cubicBezTo>
                  <a:cubicBezTo>
                    <a:pt x="416" y="398"/>
                    <a:pt x="424" y="397"/>
                    <a:pt x="426" y="398"/>
                  </a:cubicBezTo>
                  <a:cubicBezTo>
                    <a:pt x="428" y="399"/>
                    <a:pt x="430" y="399"/>
                    <a:pt x="432" y="399"/>
                  </a:cubicBezTo>
                  <a:cubicBezTo>
                    <a:pt x="434" y="398"/>
                    <a:pt x="438" y="400"/>
                    <a:pt x="438" y="402"/>
                  </a:cubicBezTo>
                  <a:cubicBezTo>
                    <a:pt x="437" y="404"/>
                    <a:pt x="439" y="406"/>
                    <a:pt x="439" y="408"/>
                  </a:cubicBezTo>
                  <a:cubicBezTo>
                    <a:pt x="439" y="410"/>
                    <a:pt x="437" y="410"/>
                    <a:pt x="438" y="412"/>
                  </a:cubicBezTo>
                  <a:cubicBezTo>
                    <a:pt x="439" y="413"/>
                    <a:pt x="444" y="412"/>
                    <a:pt x="446" y="410"/>
                  </a:cubicBezTo>
                  <a:cubicBezTo>
                    <a:pt x="447" y="409"/>
                    <a:pt x="449" y="411"/>
                    <a:pt x="449" y="412"/>
                  </a:cubicBezTo>
                  <a:cubicBezTo>
                    <a:pt x="449" y="414"/>
                    <a:pt x="451" y="415"/>
                    <a:pt x="451" y="413"/>
                  </a:cubicBezTo>
                  <a:cubicBezTo>
                    <a:pt x="451" y="411"/>
                    <a:pt x="454" y="412"/>
                    <a:pt x="455" y="413"/>
                  </a:cubicBezTo>
                  <a:cubicBezTo>
                    <a:pt x="456" y="415"/>
                    <a:pt x="460" y="412"/>
                    <a:pt x="460" y="414"/>
                  </a:cubicBezTo>
                  <a:cubicBezTo>
                    <a:pt x="460" y="416"/>
                    <a:pt x="455" y="417"/>
                    <a:pt x="457" y="419"/>
                  </a:cubicBezTo>
                  <a:cubicBezTo>
                    <a:pt x="459" y="421"/>
                    <a:pt x="460" y="417"/>
                    <a:pt x="463" y="418"/>
                  </a:cubicBezTo>
                  <a:cubicBezTo>
                    <a:pt x="466" y="419"/>
                    <a:pt x="470" y="415"/>
                    <a:pt x="472" y="414"/>
                  </a:cubicBezTo>
                  <a:cubicBezTo>
                    <a:pt x="475" y="414"/>
                    <a:pt x="478" y="411"/>
                    <a:pt x="480" y="410"/>
                  </a:cubicBezTo>
                  <a:cubicBezTo>
                    <a:pt x="482" y="409"/>
                    <a:pt x="487" y="409"/>
                    <a:pt x="486" y="410"/>
                  </a:cubicBezTo>
                  <a:cubicBezTo>
                    <a:pt x="484" y="412"/>
                    <a:pt x="482" y="415"/>
                    <a:pt x="488" y="417"/>
                  </a:cubicBezTo>
                  <a:cubicBezTo>
                    <a:pt x="494" y="419"/>
                    <a:pt x="500" y="430"/>
                    <a:pt x="504" y="435"/>
                  </a:cubicBezTo>
                  <a:cubicBezTo>
                    <a:pt x="507" y="441"/>
                    <a:pt x="510" y="450"/>
                    <a:pt x="512" y="450"/>
                  </a:cubicBezTo>
                  <a:cubicBezTo>
                    <a:pt x="514" y="450"/>
                    <a:pt x="515" y="445"/>
                    <a:pt x="517" y="445"/>
                  </a:cubicBezTo>
                  <a:cubicBezTo>
                    <a:pt x="520" y="444"/>
                    <a:pt x="521" y="449"/>
                    <a:pt x="524" y="449"/>
                  </a:cubicBezTo>
                  <a:cubicBezTo>
                    <a:pt x="526" y="450"/>
                    <a:pt x="530" y="452"/>
                    <a:pt x="532" y="451"/>
                  </a:cubicBezTo>
                  <a:cubicBezTo>
                    <a:pt x="534" y="450"/>
                    <a:pt x="539" y="447"/>
                    <a:pt x="540" y="448"/>
                  </a:cubicBezTo>
                  <a:cubicBezTo>
                    <a:pt x="542" y="449"/>
                    <a:pt x="544" y="449"/>
                    <a:pt x="546" y="453"/>
                  </a:cubicBezTo>
                  <a:cubicBezTo>
                    <a:pt x="547" y="456"/>
                    <a:pt x="549" y="457"/>
                    <a:pt x="551" y="457"/>
                  </a:cubicBezTo>
                  <a:cubicBezTo>
                    <a:pt x="552" y="457"/>
                    <a:pt x="553" y="459"/>
                    <a:pt x="553" y="460"/>
                  </a:cubicBezTo>
                  <a:cubicBezTo>
                    <a:pt x="553" y="462"/>
                    <a:pt x="555" y="464"/>
                    <a:pt x="557" y="464"/>
                  </a:cubicBezTo>
                  <a:cubicBezTo>
                    <a:pt x="558" y="464"/>
                    <a:pt x="562" y="463"/>
                    <a:pt x="564" y="463"/>
                  </a:cubicBezTo>
                  <a:cubicBezTo>
                    <a:pt x="565" y="462"/>
                    <a:pt x="566" y="461"/>
                    <a:pt x="567" y="463"/>
                  </a:cubicBezTo>
                  <a:cubicBezTo>
                    <a:pt x="567" y="465"/>
                    <a:pt x="569" y="467"/>
                    <a:pt x="571" y="467"/>
                  </a:cubicBezTo>
                  <a:cubicBezTo>
                    <a:pt x="572" y="467"/>
                    <a:pt x="575" y="469"/>
                    <a:pt x="575" y="467"/>
                  </a:cubicBezTo>
                  <a:cubicBezTo>
                    <a:pt x="576" y="466"/>
                    <a:pt x="580" y="465"/>
                    <a:pt x="581" y="465"/>
                  </a:cubicBezTo>
                  <a:cubicBezTo>
                    <a:pt x="583" y="465"/>
                    <a:pt x="588" y="464"/>
                    <a:pt x="589" y="462"/>
                  </a:cubicBezTo>
                  <a:cubicBezTo>
                    <a:pt x="590" y="459"/>
                    <a:pt x="594" y="459"/>
                    <a:pt x="595" y="458"/>
                  </a:cubicBezTo>
                  <a:cubicBezTo>
                    <a:pt x="597" y="456"/>
                    <a:pt x="600" y="456"/>
                    <a:pt x="601" y="454"/>
                  </a:cubicBezTo>
                  <a:cubicBezTo>
                    <a:pt x="602" y="453"/>
                    <a:pt x="606" y="453"/>
                    <a:pt x="607" y="452"/>
                  </a:cubicBezTo>
                  <a:cubicBezTo>
                    <a:pt x="607" y="450"/>
                    <a:pt x="611" y="450"/>
                    <a:pt x="613" y="451"/>
                  </a:cubicBezTo>
                  <a:cubicBezTo>
                    <a:pt x="614" y="451"/>
                    <a:pt x="623" y="453"/>
                    <a:pt x="624" y="453"/>
                  </a:cubicBezTo>
                  <a:cubicBezTo>
                    <a:pt x="625" y="452"/>
                    <a:pt x="626" y="457"/>
                    <a:pt x="627" y="457"/>
                  </a:cubicBezTo>
                  <a:cubicBezTo>
                    <a:pt x="628" y="458"/>
                    <a:pt x="633" y="461"/>
                    <a:pt x="634" y="460"/>
                  </a:cubicBezTo>
                  <a:cubicBezTo>
                    <a:pt x="635" y="459"/>
                    <a:pt x="638" y="458"/>
                    <a:pt x="641" y="460"/>
                  </a:cubicBezTo>
                  <a:cubicBezTo>
                    <a:pt x="643" y="461"/>
                    <a:pt x="646" y="463"/>
                    <a:pt x="647" y="461"/>
                  </a:cubicBezTo>
                  <a:cubicBezTo>
                    <a:pt x="648" y="460"/>
                    <a:pt x="653" y="459"/>
                    <a:pt x="654" y="458"/>
                  </a:cubicBezTo>
                  <a:cubicBezTo>
                    <a:pt x="654" y="457"/>
                    <a:pt x="655" y="454"/>
                    <a:pt x="654" y="453"/>
                  </a:cubicBezTo>
                  <a:cubicBezTo>
                    <a:pt x="653" y="452"/>
                    <a:pt x="651" y="448"/>
                    <a:pt x="651" y="446"/>
                  </a:cubicBezTo>
                  <a:cubicBezTo>
                    <a:pt x="650" y="444"/>
                    <a:pt x="654" y="443"/>
                    <a:pt x="654" y="442"/>
                  </a:cubicBezTo>
                  <a:cubicBezTo>
                    <a:pt x="655" y="440"/>
                    <a:pt x="658" y="440"/>
                    <a:pt x="659" y="439"/>
                  </a:cubicBezTo>
                  <a:cubicBezTo>
                    <a:pt x="660" y="438"/>
                    <a:pt x="660" y="435"/>
                    <a:pt x="662" y="436"/>
                  </a:cubicBezTo>
                  <a:cubicBezTo>
                    <a:pt x="664" y="436"/>
                    <a:pt x="667" y="438"/>
                    <a:pt x="668" y="438"/>
                  </a:cubicBezTo>
                  <a:cubicBezTo>
                    <a:pt x="669" y="439"/>
                    <a:pt x="672" y="440"/>
                    <a:pt x="673" y="440"/>
                  </a:cubicBezTo>
                  <a:cubicBezTo>
                    <a:pt x="675" y="440"/>
                    <a:pt x="678" y="441"/>
                    <a:pt x="679" y="442"/>
                  </a:cubicBezTo>
                  <a:cubicBezTo>
                    <a:pt x="681" y="443"/>
                    <a:pt x="687" y="443"/>
                    <a:pt x="688" y="445"/>
                  </a:cubicBezTo>
                  <a:cubicBezTo>
                    <a:pt x="689" y="446"/>
                    <a:pt x="687" y="450"/>
                    <a:pt x="689" y="452"/>
                  </a:cubicBezTo>
                  <a:cubicBezTo>
                    <a:pt x="690" y="453"/>
                    <a:pt x="693" y="457"/>
                    <a:pt x="694" y="456"/>
                  </a:cubicBezTo>
                  <a:cubicBezTo>
                    <a:pt x="695" y="455"/>
                    <a:pt x="700" y="458"/>
                    <a:pt x="701" y="458"/>
                  </a:cubicBezTo>
                  <a:cubicBezTo>
                    <a:pt x="703" y="458"/>
                    <a:pt x="706" y="455"/>
                    <a:pt x="707" y="455"/>
                  </a:cubicBezTo>
                  <a:cubicBezTo>
                    <a:pt x="709" y="455"/>
                    <a:pt x="714" y="454"/>
                    <a:pt x="715" y="454"/>
                  </a:cubicBezTo>
                  <a:cubicBezTo>
                    <a:pt x="717" y="454"/>
                    <a:pt x="722" y="456"/>
                    <a:pt x="723" y="456"/>
                  </a:cubicBezTo>
                  <a:cubicBezTo>
                    <a:pt x="724" y="455"/>
                    <a:pt x="729" y="456"/>
                    <a:pt x="729" y="458"/>
                  </a:cubicBezTo>
                  <a:cubicBezTo>
                    <a:pt x="730" y="459"/>
                    <a:pt x="736" y="459"/>
                    <a:pt x="736" y="461"/>
                  </a:cubicBezTo>
                  <a:cubicBezTo>
                    <a:pt x="736" y="463"/>
                    <a:pt x="740" y="464"/>
                    <a:pt x="741" y="466"/>
                  </a:cubicBezTo>
                  <a:cubicBezTo>
                    <a:pt x="742" y="468"/>
                    <a:pt x="750" y="466"/>
                    <a:pt x="751" y="468"/>
                  </a:cubicBezTo>
                  <a:cubicBezTo>
                    <a:pt x="753" y="469"/>
                    <a:pt x="762" y="469"/>
                    <a:pt x="763" y="468"/>
                  </a:cubicBezTo>
                  <a:cubicBezTo>
                    <a:pt x="763" y="467"/>
                    <a:pt x="772" y="466"/>
                    <a:pt x="774" y="465"/>
                  </a:cubicBezTo>
                  <a:cubicBezTo>
                    <a:pt x="775" y="464"/>
                    <a:pt x="780" y="464"/>
                    <a:pt x="780" y="462"/>
                  </a:cubicBezTo>
                  <a:cubicBezTo>
                    <a:pt x="781" y="461"/>
                    <a:pt x="785" y="459"/>
                    <a:pt x="787" y="458"/>
                  </a:cubicBezTo>
                  <a:cubicBezTo>
                    <a:pt x="789" y="456"/>
                    <a:pt x="797" y="457"/>
                    <a:pt x="797" y="458"/>
                  </a:cubicBezTo>
                  <a:cubicBezTo>
                    <a:pt x="798" y="460"/>
                    <a:pt x="803" y="461"/>
                    <a:pt x="805" y="460"/>
                  </a:cubicBezTo>
                  <a:cubicBezTo>
                    <a:pt x="807" y="459"/>
                    <a:pt x="812" y="460"/>
                    <a:pt x="813" y="462"/>
                  </a:cubicBezTo>
                  <a:cubicBezTo>
                    <a:pt x="813" y="464"/>
                    <a:pt x="819" y="465"/>
                    <a:pt x="821" y="464"/>
                  </a:cubicBezTo>
                  <a:cubicBezTo>
                    <a:pt x="822" y="464"/>
                    <a:pt x="827" y="460"/>
                    <a:pt x="829" y="460"/>
                  </a:cubicBezTo>
                  <a:cubicBezTo>
                    <a:pt x="831" y="460"/>
                    <a:pt x="833" y="458"/>
                    <a:pt x="833" y="456"/>
                  </a:cubicBezTo>
                  <a:cubicBezTo>
                    <a:pt x="832" y="454"/>
                    <a:pt x="836" y="449"/>
                    <a:pt x="837" y="447"/>
                  </a:cubicBezTo>
                  <a:cubicBezTo>
                    <a:pt x="837" y="445"/>
                    <a:pt x="841" y="440"/>
                    <a:pt x="842" y="439"/>
                  </a:cubicBezTo>
                  <a:cubicBezTo>
                    <a:pt x="843" y="439"/>
                    <a:pt x="846" y="437"/>
                    <a:pt x="846" y="435"/>
                  </a:cubicBezTo>
                  <a:cubicBezTo>
                    <a:pt x="845" y="434"/>
                    <a:pt x="845" y="429"/>
                    <a:pt x="843" y="429"/>
                  </a:cubicBezTo>
                  <a:cubicBezTo>
                    <a:pt x="842" y="429"/>
                    <a:pt x="839" y="429"/>
                    <a:pt x="842" y="425"/>
                  </a:cubicBezTo>
                  <a:cubicBezTo>
                    <a:pt x="846" y="420"/>
                    <a:pt x="852" y="421"/>
                    <a:pt x="853" y="421"/>
                  </a:cubicBezTo>
                  <a:cubicBezTo>
                    <a:pt x="854" y="421"/>
                    <a:pt x="862" y="419"/>
                    <a:pt x="865" y="420"/>
                  </a:cubicBezTo>
                  <a:cubicBezTo>
                    <a:pt x="869" y="421"/>
                    <a:pt x="871" y="420"/>
                    <a:pt x="875" y="422"/>
                  </a:cubicBezTo>
                  <a:cubicBezTo>
                    <a:pt x="879" y="424"/>
                    <a:pt x="884" y="423"/>
                    <a:pt x="885" y="425"/>
                  </a:cubicBezTo>
                  <a:cubicBezTo>
                    <a:pt x="886" y="426"/>
                    <a:pt x="891" y="428"/>
                    <a:pt x="891" y="431"/>
                  </a:cubicBezTo>
                  <a:cubicBezTo>
                    <a:pt x="890" y="434"/>
                    <a:pt x="893" y="432"/>
                    <a:pt x="895" y="439"/>
                  </a:cubicBezTo>
                  <a:cubicBezTo>
                    <a:pt x="896" y="445"/>
                    <a:pt x="899" y="446"/>
                    <a:pt x="900" y="449"/>
                  </a:cubicBezTo>
                  <a:cubicBezTo>
                    <a:pt x="900" y="452"/>
                    <a:pt x="904" y="457"/>
                    <a:pt x="904" y="459"/>
                  </a:cubicBezTo>
                  <a:cubicBezTo>
                    <a:pt x="903" y="461"/>
                    <a:pt x="903" y="463"/>
                    <a:pt x="907" y="464"/>
                  </a:cubicBezTo>
                  <a:cubicBezTo>
                    <a:pt x="911" y="464"/>
                    <a:pt x="914" y="467"/>
                    <a:pt x="915" y="467"/>
                  </a:cubicBezTo>
                  <a:cubicBezTo>
                    <a:pt x="916" y="466"/>
                    <a:pt x="921" y="468"/>
                    <a:pt x="924" y="470"/>
                  </a:cubicBezTo>
                  <a:cubicBezTo>
                    <a:pt x="926" y="473"/>
                    <a:pt x="930" y="472"/>
                    <a:pt x="930" y="474"/>
                  </a:cubicBezTo>
                  <a:cubicBezTo>
                    <a:pt x="929" y="477"/>
                    <a:pt x="932" y="479"/>
                    <a:pt x="931" y="481"/>
                  </a:cubicBezTo>
                  <a:cubicBezTo>
                    <a:pt x="931" y="484"/>
                    <a:pt x="936" y="485"/>
                    <a:pt x="940" y="485"/>
                  </a:cubicBezTo>
                  <a:cubicBezTo>
                    <a:pt x="943" y="484"/>
                    <a:pt x="946" y="486"/>
                    <a:pt x="947" y="483"/>
                  </a:cubicBezTo>
                  <a:cubicBezTo>
                    <a:pt x="949" y="480"/>
                    <a:pt x="954" y="481"/>
                    <a:pt x="955" y="480"/>
                  </a:cubicBezTo>
                  <a:cubicBezTo>
                    <a:pt x="957" y="479"/>
                    <a:pt x="962" y="477"/>
                    <a:pt x="962" y="482"/>
                  </a:cubicBezTo>
                  <a:cubicBezTo>
                    <a:pt x="962" y="486"/>
                    <a:pt x="965" y="487"/>
                    <a:pt x="962" y="489"/>
                  </a:cubicBezTo>
                  <a:cubicBezTo>
                    <a:pt x="960" y="490"/>
                    <a:pt x="959" y="497"/>
                    <a:pt x="958" y="499"/>
                  </a:cubicBezTo>
                  <a:cubicBezTo>
                    <a:pt x="957" y="502"/>
                    <a:pt x="953" y="503"/>
                    <a:pt x="953" y="506"/>
                  </a:cubicBezTo>
                  <a:cubicBezTo>
                    <a:pt x="952" y="509"/>
                    <a:pt x="949" y="509"/>
                    <a:pt x="949" y="511"/>
                  </a:cubicBezTo>
                  <a:cubicBezTo>
                    <a:pt x="949" y="514"/>
                    <a:pt x="944" y="513"/>
                    <a:pt x="941" y="511"/>
                  </a:cubicBezTo>
                  <a:cubicBezTo>
                    <a:pt x="939" y="510"/>
                    <a:pt x="936" y="515"/>
                    <a:pt x="934" y="515"/>
                  </a:cubicBezTo>
                  <a:cubicBezTo>
                    <a:pt x="932" y="515"/>
                    <a:pt x="933" y="519"/>
                    <a:pt x="933" y="521"/>
                  </a:cubicBezTo>
                  <a:cubicBezTo>
                    <a:pt x="934" y="522"/>
                    <a:pt x="932" y="525"/>
                    <a:pt x="934" y="528"/>
                  </a:cubicBezTo>
                  <a:cubicBezTo>
                    <a:pt x="934" y="529"/>
                    <a:pt x="934" y="532"/>
                    <a:pt x="934" y="536"/>
                  </a:cubicBezTo>
                  <a:cubicBezTo>
                    <a:pt x="937" y="533"/>
                    <a:pt x="940" y="532"/>
                    <a:pt x="941" y="532"/>
                  </a:cubicBezTo>
                  <a:cubicBezTo>
                    <a:pt x="944" y="532"/>
                    <a:pt x="947" y="537"/>
                    <a:pt x="951" y="537"/>
                  </a:cubicBezTo>
                  <a:cubicBezTo>
                    <a:pt x="954" y="537"/>
                    <a:pt x="970" y="527"/>
                    <a:pt x="970" y="525"/>
                  </a:cubicBezTo>
                  <a:cubicBezTo>
                    <a:pt x="971" y="523"/>
                    <a:pt x="980" y="514"/>
                    <a:pt x="984" y="510"/>
                  </a:cubicBezTo>
                  <a:cubicBezTo>
                    <a:pt x="988" y="505"/>
                    <a:pt x="994" y="499"/>
                    <a:pt x="996" y="493"/>
                  </a:cubicBezTo>
                  <a:cubicBezTo>
                    <a:pt x="998" y="490"/>
                    <a:pt x="1004" y="484"/>
                    <a:pt x="1005" y="481"/>
                  </a:cubicBezTo>
                  <a:cubicBezTo>
                    <a:pt x="1007" y="479"/>
                    <a:pt x="1008" y="479"/>
                    <a:pt x="1011" y="473"/>
                  </a:cubicBezTo>
                  <a:cubicBezTo>
                    <a:pt x="1013" y="467"/>
                    <a:pt x="1013" y="452"/>
                    <a:pt x="1014" y="451"/>
                  </a:cubicBezTo>
                  <a:cubicBezTo>
                    <a:pt x="1015" y="450"/>
                    <a:pt x="1015" y="447"/>
                    <a:pt x="1016" y="445"/>
                  </a:cubicBezTo>
                  <a:cubicBezTo>
                    <a:pt x="1017" y="444"/>
                    <a:pt x="1016" y="442"/>
                    <a:pt x="1019" y="439"/>
                  </a:cubicBezTo>
                  <a:cubicBezTo>
                    <a:pt x="1021" y="437"/>
                    <a:pt x="1021" y="435"/>
                    <a:pt x="1020" y="434"/>
                  </a:cubicBezTo>
                  <a:cubicBezTo>
                    <a:pt x="1020" y="432"/>
                    <a:pt x="1020" y="429"/>
                    <a:pt x="1020" y="427"/>
                  </a:cubicBezTo>
                  <a:cubicBezTo>
                    <a:pt x="1019" y="426"/>
                    <a:pt x="1019" y="426"/>
                    <a:pt x="1021" y="425"/>
                  </a:cubicBezTo>
                  <a:cubicBezTo>
                    <a:pt x="1022" y="424"/>
                    <a:pt x="1020" y="422"/>
                    <a:pt x="1018" y="421"/>
                  </a:cubicBezTo>
                  <a:cubicBezTo>
                    <a:pt x="1016" y="420"/>
                    <a:pt x="1013" y="419"/>
                    <a:pt x="1013" y="417"/>
                  </a:cubicBezTo>
                  <a:cubicBezTo>
                    <a:pt x="1012" y="414"/>
                    <a:pt x="1009" y="411"/>
                    <a:pt x="1006" y="412"/>
                  </a:cubicBezTo>
                  <a:cubicBezTo>
                    <a:pt x="1003" y="412"/>
                    <a:pt x="998" y="410"/>
                    <a:pt x="999" y="412"/>
                  </a:cubicBezTo>
                  <a:cubicBezTo>
                    <a:pt x="999" y="414"/>
                    <a:pt x="999" y="415"/>
                    <a:pt x="997" y="415"/>
                  </a:cubicBezTo>
                  <a:cubicBezTo>
                    <a:pt x="996" y="414"/>
                    <a:pt x="995" y="416"/>
                    <a:pt x="994" y="418"/>
                  </a:cubicBezTo>
                  <a:cubicBezTo>
                    <a:pt x="992" y="420"/>
                    <a:pt x="986" y="421"/>
                    <a:pt x="989" y="418"/>
                  </a:cubicBezTo>
                  <a:cubicBezTo>
                    <a:pt x="991" y="416"/>
                    <a:pt x="988" y="416"/>
                    <a:pt x="988" y="413"/>
                  </a:cubicBezTo>
                  <a:cubicBezTo>
                    <a:pt x="989" y="411"/>
                    <a:pt x="991" y="408"/>
                    <a:pt x="988" y="410"/>
                  </a:cubicBezTo>
                  <a:cubicBezTo>
                    <a:pt x="985" y="412"/>
                    <a:pt x="985" y="416"/>
                    <a:pt x="983" y="416"/>
                  </a:cubicBezTo>
                  <a:cubicBezTo>
                    <a:pt x="981" y="417"/>
                    <a:pt x="981" y="409"/>
                    <a:pt x="982" y="407"/>
                  </a:cubicBezTo>
                  <a:cubicBezTo>
                    <a:pt x="983" y="406"/>
                    <a:pt x="978" y="408"/>
                    <a:pt x="972" y="407"/>
                  </a:cubicBezTo>
                  <a:cubicBezTo>
                    <a:pt x="967" y="407"/>
                    <a:pt x="969" y="403"/>
                    <a:pt x="973" y="401"/>
                  </a:cubicBezTo>
                  <a:cubicBezTo>
                    <a:pt x="977" y="399"/>
                    <a:pt x="976" y="397"/>
                    <a:pt x="978" y="396"/>
                  </a:cubicBezTo>
                  <a:cubicBezTo>
                    <a:pt x="980" y="395"/>
                    <a:pt x="986" y="391"/>
                    <a:pt x="989" y="389"/>
                  </a:cubicBezTo>
                  <a:cubicBezTo>
                    <a:pt x="992" y="388"/>
                    <a:pt x="993" y="385"/>
                    <a:pt x="994" y="383"/>
                  </a:cubicBezTo>
                  <a:cubicBezTo>
                    <a:pt x="995" y="381"/>
                    <a:pt x="1001" y="379"/>
                    <a:pt x="1006" y="374"/>
                  </a:cubicBezTo>
                  <a:cubicBezTo>
                    <a:pt x="1011" y="370"/>
                    <a:pt x="1014" y="367"/>
                    <a:pt x="1015" y="365"/>
                  </a:cubicBezTo>
                  <a:cubicBezTo>
                    <a:pt x="1016" y="362"/>
                    <a:pt x="1024" y="359"/>
                    <a:pt x="1024" y="357"/>
                  </a:cubicBezTo>
                  <a:cubicBezTo>
                    <a:pt x="1025" y="355"/>
                    <a:pt x="1034" y="350"/>
                    <a:pt x="1040" y="349"/>
                  </a:cubicBezTo>
                  <a:cubicBezTo>
                    <a:pt x="1047" y="347"/>
                    <a:pt x="1057" y="349"/>
                    <a:pt x="1059" y="351"/>
                  </a:cubicBezTo>
                  <a:cubicBezTo>
                    <a:pt x="1060" y="353"/>
                    <a:pt x="1062" y="352"/>
                    <a:pt x="1063" y="351"/>
                  </a:cubicBezTo>
                  <a:cubicBezTo>
                    <a:pt x="1064" y="350"/>
                    <a:pt x="1066" y="350"/>
                    <a:pt x="1071" y="351"/>
                  </a:cubicBezTo>
                  <a:cubicBezTo>
                    <a:pt x="1075" y="351"/>
                    <a:pt x="1076" y="349"/>
                    <a:pt x="1079" y="350"/>
                  </a:cubicBezTo>
                  <a:cubicBezTo>
                    <a:pt x="1082" y="350"/>
                    <a:pt x="1084" y="351"/>
                    <a:pt x="1086" y="348"/>
                  </a:cubicBezTo>
                  <a:cubicBezTo>
                    <a:pt x="1088" y="344"/>
                    <a:pt x="1096" y="345"/>
                    <a:pt x="1098" y="346"/>
                  </a:cubicBezTo>
                  <a:cubicBezTo>
                    <a:pt x="1099" y="348"/>
                    <a:pt x="1101" y="349"/>
                    <a:pt x="1104" y="347"/>
                  </a:cubicBezTo>
                  <a:cubicBezTo>
                    <a:pt x="1107" y="345"/>
                    <a:pt x="1107" y="350"/>
                    <a:pt x="1110" y="350"/>
                  </a:cubicBezTo>
                  <a:cubicBezTo>
                    <a:pt x="1113" y="351"/>
                    <a:pt x="1111" y="353"/>
                    <a:pt x="1108" y="353"/>
                  </a:cubicBezTo>
                  <a:cubicBezTo>
                    <a:pt x="1106" y="353"/>
                    <a:pt x="1103" y="354"/>
                    <a:pt x="1106" y="356"/>
                  </a:cubicBezTo>
                  <a:cubicBezTo>
                    <a:pt x="1108" y="358"/>
                    <a:pt x="1112" y="354"/>
                    <a:pt x="1114" y="355"/>
                  </a:cubicBezTo>
                  <a:cubicBezTo>
                    <a:pt x="1116" y="355"/>
                    <a:pt x="1120" y="355"/>
                    <a:pt x="1123" y="353"/>
                  </a:cubicBezTo>
                  <a:cubicBezTo>
                    <a:pt x="1126" y="351"/>
                    <a:pt x="1127" y="355"/>
                    <a:pt x="1129" y="353"/>
                  </a:cubicBezTo>
                  <a:cubicBezTo>
                    <a:pt x="1131" y="351"/>
                    <a:pt x="1135" y="351"/>
                    <a:pt x="1138" y="351"/>
                  </a:cubicBezTo>
                  <a:cubicBezTo>
                    <a:pt x="1140" y="351"/>
                    <a:pt x="1138" y="348"/>
                    <a:pt x="1134" y="348"/>
                  </a:cubicBezTo>
                  <a:cubicBezTo>
                    <a:pt x="1130" y="348"/>
                    <a:pt x="1131" y="346"/>
                    <a:pt x="1134" y="341"/>
                  </a:cubicBezTo>
                  <a:cubicBezTo>
                    <a:pt x="1137" y="336"/>
                    <a:pt x="1142" y="333"/>
                    <a:pt x="1146" y="330"/>
                  </a:cubicBezTo>
                  <a:cubicBezTo>
                    <a:pt x="1150" y="327"/>
                    <a:pt x="1152" y="329"/>
                    <a:pt x="1152" y="327"/>
                  </a:cubicBezTo>
                  <a:cubicBezTo>
                    <a:pt x="1152" y="325"/>
                    <a:pt x="1154" y="319"/>
                    <a:pt x="1157" y="319"/>
                  </a:cubicBezTo>
                  <a:cubicBezTo>
                    <a:pt x="1159" y="319"/>
                    <a:pt x="1166" y="320"/>
                    <a:pt x="1170" y="318"/>
                  </a:cubicBezTo>
                  <a:cubicBezTo>
                    <a:pt x="1175" y="315"/>
                    <a:pt x="1174" y="319"/>
                    <a:pt x="1176" y="320"/>
                  </a:cubicBezTo>
                  <a:cubicBezTo>
                    <a:pt x="1178" y="321"/>
                    <a:pt x="1180" y="316"/>
                    <a:pt x="1182" y="318"/>
                  </a:cubicBezTo>
                  <a:cubicBezTo>
                    <a:pt x="1184" y="319"/>
                    <a:pt x="1179" y="322"/>
                    <a:pt x="1178" y="326"/>
                  </a:cubicBezTo>
                  <a:cubicBezTo>
                    <a:pt x="1177" y="329"/>
                    <a:pt x="1181" y="328"/>
                    <a:pt x="1183" y="329"/>
                  </a:cubicBezTo>
                  <a:cubicBezTo>
                    <a:pt x="1185" y="330"/>
                    <a:pt x="1180" y="331"/>
                    <a:pt x="1181" y="332"/>
                  </a:cubicBezTo>
                  <a:cubicBezTo>
                    <a:pt x="1181" y="333"/>
                    <a:pt x="1185" y="333"/>
                    <a:pt x="1191" y="328"/>
                  </a:cubicBezTo>
                  <a:cubicBezTo>
                    <a:pt x="1196" y="322"/>
                    <a:pt x="1201" y="321"/>
                    <a:pt x="1205" y="321"/>
                  </a:cubicBezTo>
                  <a:cubicBezTo>
                    <a:pt x="1208" y="322"/>
                    <a:pt x="1206" y="318"/>
                    <a:pt x="1206" y="313"/>
                  </a:cubicBezTo>
                  <a:cubicBezTo>
                    <a:pt x="1207" y="308"/>
                    <a:pt x="1217" y="306"/>
                    <a:pt x="1221" y="308"/>
                  </a:cubicBezTo>
                  <a:cubicBezTo>
                    <a:pt x="1224" y="309"/>
                    <a:pt x="1224" y="311"/>
                    <a:pt x="1221" y="310"/>
                  </a:cubicBezTo>
                  <a:cubicBezTo>
                    <a:pt x="1217" y="309"/>
                    <a:pt x="1214" y="312"/>
                    <a:pt x="1214" y="316"/>
                  </a:cubicBezTo>
                  <a:cubicBezTo>
                    <a:pt x="1214" y="320"/>
                    <a:pt x="1211" y="322"/>
                    <a:pt x="1213" y="323"/>
                  </a:cubicBezTo>
                  <a:cubicBezTo>
                    <a:pt x="1215" y="325"/>
                    <a:pt x="1211" y="325"/>
                    <a:pt x="1210" y="327"/>
                  </a:cubicBezTo>
                  <a:cubicBezTo>
                    <a:pt x="1210" y="329"/>
                    <a:pt x="1210" y="330"/>
                    <a:pt x="1208" y="331"/>
                  </a:cubicBezTo>
                  <a:cubicBezTo>
                    <a:pt x="1206" y="332"/>
                    <a:pt x="1197" y="333"/>
                    <a:pt x="1197" y="336"/>
                  </a:cubicBezTo>
                  <a:cubicBezTo>
                    <a:pt x="1197" y="339"/>
                    <a:pt x="1192" y="339"/>
                    <a:pt x="1190" y="343"/>
                  </a:cubicBezTo>
                  <a:cubicBezTo>
                    <a:pt x="1188" y="347"/>
                    <a:pt x="1180" y="350"/>
                    <a:pt x="1175" y="358"/>
                  </a:cubicBezTo>
                  <a:cubicBezTo>
                    <a:pt x="1169" y="366"/>
                    <a:pt x="1161" y="366"/>
                    <a:pt x="1161" y="367"/>
                  </a:cubicBezTo>
                  <a:cubicBezTo>
                    <a:pt x="1161" y="369"/>
                    <a:pt x="1155" y="369"/>
                    <a:pt x="1153" y="369"/>
                  </a:cubicBezTo>
                  <a:cubicBezTo>
                    <a:pt x="1151" y="369"/>
                    <a:pt x="1155" y="374"/>
                    <a:pt x="1150" y="379"/>
                  </a:cubicBezTo>
                  <a:cubicBezTo>
                    <a:pt x="1145" y="384"/>
                    <a:pt x="1142" y="391"/>
                    <a:pt x="1142" y="398"/>
                  </a:cubicBezTo>
                  <a:cubicBezTo>
                    <a:pt x="1142" y="405"/>
                    <a:pt x="1145" y="426"/>
                    <a:pt x="1147" y="429"/>
                  </a:cubicBezTo>
                  <a:cubicBezTo>
                    <a:pt x="1149" y="433"/>
                    <a:pt x="1148" y="442"/>
                    <a:pt x="1150" y="444"/>
                  </a:cubicBezTo>
                  <a:cubicBezTo>
                    <a:pt x="1151" y="446"/>
                    <a:pt x="1151" y="449"/>
                    <a:pt x="1152" y="450"/>
                  </a:cubicBezTo>
                  <a:cubicBezTo>
                    <a:pt x="1153" y="451"/>
                    <a:pt x="1157" y="445"/>
                    <a:pt x="1161" y="442"/>
                  </a:cubicBezTo>
                  <a:cubicBezTo>
                    <a:pt x="1164" y="440"/>
                    <a:pt x="1163" y="439"/>
                    <a:pt x="1165" y="437"/>
                  </a:cubicBezTo>
                  <a:cubicBezTo>
                    <a:pt x="1167" y="436"/>
                    <a:pt x="1166" y="430"/>
                    <a:pt x="1167" y="429"/>
                  </a:cubicBezTo>
                  <a:cubicBezTo>
                    <a:pt x="1167" y="427"/>
                    <a:pt x="1171" y="427"/>
                    <a:pt x="1172" y="425"/>
                  </a:cubicBezTo>
                  <a:cubicBezTo>
                    <a:pt x="1174" y="423"/>
                    <a:pt x="1177" y="424"/>
                    <a:pt x="1179" y="424"/>
                  </a:cubicBezTo>
                  <a:cubicBezTo>
                    <a:pt x="1180" y="423"/>
                    <a:pt x="1179" y="419"/>
                    <a:pt x="1178" y="417"/>
                  </a:cubicBezTo>
                  <a:cubicBezTo>
                    <a:pt x="1177" y="414"/>
                    <a:pt x="1183" y="411"/>
                    <a:pt x="1186" y="409"/>
                  </a:cubicBezTo>
                  <a:cubicBezTo>
                    <a:pt x="1189" y="407"/>
                    <a:pt x="1193" y="410"/>
                    <a:pt x="1196" y="407"/>
                  </a:cubicBezTo>
                  <a:cubicBezTo>
                    <a:pt x="1199" y="404"/>
                    <a:pt x="1196" y="400"/>
                    <a:pt x="1195" y="399"/>
                  </a:cubicBezTo>
                  <a:cubicBezTo>
                    <a:pt x="1193" y="397"/>
                    <a:pt x="1198" y="389"/>
                    <a:pt x="1201" y="389"/>
                  </a:cubicBezTo>
                  <a:cubicBezTo>
                    <a:pt x="1203" y="388"/>
                    <a:pt x="1205" y="390"/>
                    <a:pt x="1207" y="388"/>
                  </a:cubicBezTo>
                  <a:cubicBezTo>
                    <a:pt x="1209" y="386"/>
                    <a:pt x="1205" y="382"/>
                    <a:pt x="1203" y="383"/>
                  </a:cubicBezTo>
                  <a:cubicBezTo>
                    <a:pt x="1201" y="383"/>
                    <a:pt x="1201" y="376"/>
                    <a:pt x="1205" y="373"/>
                  </a:cubicBezTo>
                  <a:cubicBezTo>
                    <a:pt x="1209" y="370"/>
                    <a:pt x="1207" y="369"/>
                    <a:pt x="1205" y="369"/>
                  </a:cubicBezTo>
                  <a:cubicBezTo>
                    <a:pt x="1202" y="368"/>
                    <a:pt x="1201" y="369"/>
                    <a:pt x="1199" y="369"/>
                  </a:cubicBezTo>
                  <a:cubicBezTo>
                    <a:pt x="1197" y="369"/>
                    <a:pt x="1195" y="365"/>
                    <a:pt x="1198" y="360"/>
                  </a:cubicBezTo>
                  <a:cubicBezTo>
                    <a:pt x="1201" y="356"/>
                    <a:pt x="1205" y="357"/>
                    <a:pt x="1205" y="353"/>
                  </a:cubicBezTo>
                  <a:cubicBezTo>
                    <a:pt x="1206" y="349"/>
                    <a:pt x="1210" y="344"/>
                    <a:pt x="1212" y="342"/>
                  </a:cubicBezTo>
                  <a:cubicBezTo>
                    <a:pt x="1213" y="340"/>
                    <a:pt x="1217" y="342"/>
                    <a:pt x="1219" y="342"/>
                  </a:cubicBezTo>
                  <a:cubicBezTo>
                    <a:pt x="1221" y="342"/>
                    <a:pt x="1220" y="345"/>
                    <a:pt x="1222" y="343"/>
                  </a:cubicBezTo>
                  <a:cubicBezTo>
                    <a:pt x="1224" y="342"/>
                    <a:pt x="1228" y="335"/>
                    <a:pt x="1231" y="335"/>
                  </a:cubicBezTo>
                  <a:cubicBezTo>
                    <a:pt x="1234" y="335"/>
                    <a:pt x="1232" y="340"/>
                    <a:pt x="1232" y="343"/>
                  </a:cubicBezTo>
                  <a:cubicBezTo>
                    <a:pt x="1233" y="345"/>
                    <a:pt x="1235" y="342"/>
                    <a:pt x="1240" y="338"/>
                  </a:cubicBezTo>
                  <a:cubicBezTo>
                    <a:pt x="1246" y="334"/>
                    <a:pt x="1258" y="335"/>
                    <a:pt x="1261" y="337"/>
                  </a:cubicBezTo>
                  <a:cubicBezTo>
                    <a:pt x="1265" y="338"/>
                    <a:pt x="1266" y="342"/>
                    <a:pt x="1268" y="342"/>
                  </a:cubicBezTo>
                  <a:cubicBezTo>
                    <a:pt x="1271" y="341"/>
                    <a:pt x="1268" y="338"/>
                    <a:pt x="1271" y="337"/>
                  </a:cubicBezTo>
                  <a:cubicBezTo>
                    <a:pt x="1274" y="336"/>
                    <a:pt x="1279" y="333"/>
                    <a:pt x="1283" y="330"/>
                  </a:cubicBezTo>
                  <a:cubicBezTo>
                    <a:pt x="1287" y="327"/>
                    <a:pt x="1286" y="329"/>
                    <a:pt x="1288" y="327"/>
                  </a:cubicBezTo>
                  <a:cubicBezTo>
                    <a:pt x="1290" y="324"/>
                    <a:pt x="1292" y="325"/>
                    <a:pt x="1293" y="324"/>
                  </a:cubicBezTo>
                  <a:cubicBezTo>
                    <a:pt x="1294" y="322"/>
                    <a:pt x="1299" y="319"/>
                    <a:pt x="1307" y="317"/>
                  </a:cubicBezTo>
                  <a:cubicBezTo>
                    <a:pt x="1315" y="315"/>
                    <a:pt x="1325" y="310"/>
                    <a:pt x="1325" y="309"/>
                  </a:cubicBezTo>
                  <a:cubicBezTo>
                    <a:pt x="1324" y="307"/>
                    <a:pt x="1328" y="306"/>
                    <a:pt x="1328" y="308"/>
                  </a:cubicBezTo>
                  <a:cubicBezTo>
                    <a:pt x="1329" y="309"/>
                    <a:pt x="1331" y="309"/>
                    <a:pt x="1336" y="310"/>
                  </a:cubicBezTo>
                  <a:cubicBezTo>
                    <a:pt x="1340" y="311"/>
                    <a:pt x="1342" y="312"/>
                    <a:pt x="1345" y="309"/>
                  </a:cubicBezTo>
                  <a:cubicBezTo>
                    <a:pt x="1348" y="306"/>
                    <a:pt x="1344" y="305"/>
                    <a:pt x="1345" y="302"/>
                  </a:cubicBezTo>
                  <a:cubicBezTo>
                    <a:pt x="1345" y="300"/>
                    <a:pt x="1339" y="297"/>
                    <a:pt x="1340" y="294"/>
                  </a:cubicBezTo>
                  <a:cubicBezTo>
                    <a:pt x="1340" y="292"/>
                    <a:pt x="1335" y="285"/>
                    <a:pt x="1334" y="286"/>
                  </a:cubicBezTo>
                  <a:cubicBezTo>
                    <a:pt x="1332" y="288"/>
                    <a:pt x="1329" y="285"/>
                    <a:pt x="1329" y="283"/>
                  </a:cubicBezTo>
                  <a:cubicBezTo>
                    <a:pt x="1329" y="281"/>
                    <a:pt x="1329" y="279"/>
                    <a:pt x="1326" y="280"/>
                  </a:cubicBezTo>
                  <a:cubicBezTo>
                    <a:pt x="1324" y="282"/>
                    <a:pt x="1320" y="281"/>
                    <a:pt x="1319" y="279"/>
                  </a:cubicBezTo>
                  <a:cubicBezTo>
                    <a:pt x="1319" y="276"/>
                    <a:pt x="1324" y="275"/>
                    <a:pt x="1328" y="276"/>
                  </a:cubicBezTo>
                  <a:cubicBezTo>
                    <a:pt x="1331" y="278"/>
                    <a:pt x="1330" y="279"/>
                    <a:pt x="1332" y="280"/>
                  </a:cubicBezTo>
                  <a:cubicBezTo>
                    <a:pt x="1334" y="282"/>
                    <a:pt x="1339" y="281"/>
                    <a:pt x="1342" y="280"/>
                  </a:cubicBezTo>
                  <a:cubicBezTo>
                    <a:pt x="1344" y="279"/>
                    <a:pt x="1352" y="276"/>
                    <a:pt x="1353" y="274"/>
                  </a:cubicBezTo>
                  <a:cubicBezTo>
                    <a:pt x="1354" y="272"/>
                    <a:pt x="1353" y="271"/>
                    <a:pt x="1355" y="270"/>
                  </a:cubicBezTo>
                  <a:cubicBezTo>
                    <a:pt x="1358" y="269"/>
                    <a:pt x="1356" y="266"/>
                    <a:pt x="1354" y="265"/>
                  </a:cubicBezTo>
                  <a:cubicBezTo>
                    <a:pt x="1352" y="264"/>
                    <a:pt x="1352" y="261"/>
                    <a:pt x="1354" y="261"/>
                  </a:cubicBezTo>
                  <a:cubicBezTo>
                    <a:pt x="1357" y="261"/>
                    <a:pt x="1356" y="258"/>
                    <a:pt x="1358" y="258"/>
                  </a:cubicBezTo>
                  <a:cubicBezTo>
                    <a:pt x="1359" y="258"/>
                    <a:pt x="1359" y="259"/>
                    <a:pt x="1362" y="258"/>
                  </a:cubicBezTo>
                  <a:cubicBezTo>
                    <a:pt x="1365" y="256"/>
                    <a:pt x="1362" y="260"/>
                    <a:pt x="1361" y="262"/>
                  </a:cubicBezTo>
                  <a:cubicBezTo>
                    <a:pt x="1360" y="265"/>
                    <a:pt x="1363" y="267"/>
                    <a:pt x="1364" y="268"/>
                  </a:cubicBezTo>
                  <a:cubicBezTo>
                    <a:pt x="1364" y="269"/>
                    <a:pt x="1370" y="270"/>
                    <a:pt x="1373" y="268"/>
                  </a:cubicBezTo>
                  <a:cubicBezTo>
                    <a:pt x="1376" y="267"/>
                    <a:pt x="1385" y="270"/>
                    <a:pt x="1386" y="272"/>
                  </a:cubicBezTo>
                  <a:cubicBezTo>
                    <a:pt x="1386" y="275"/>
                    <a:pt x="1388" y="278"/>
                    <a:pt x="1392" y="280"/>
                  </a:cubicBezTo>
                  <a:cubicBezTo>
                    <a:pt x="1396" y="282"/>
                    <a:pt x="1399" y="281"/>
                    <a:pt x="1400" y="283"/>
                  </a:cubicBezTo>
                  <a:cubicBezTo>
                    <a:pt x="1401" y="285"/>
                    <a:pt x="1402" y="286"/>
                    <a:pt x="1405" y="285"/>
                  </a:cubicBezTo>
                  <a:cubicBezTo>
                    <a:pt x="1407" y="285"/>
                    <a:pt x="1408" y="287"/>
                    <a:pt x="1410" y="286"/>
                  </a:cubicBezTo>
                  <a:cubicBezTo>
                    <a:pt x="1411" y="284"/>
                    <a:pt x="1412" y="286"/>
                    <a:pt x="1414" y="285"/>
                  </a:cubicBezTo>
                  <a:cubicBezTo>
                    <a:pt x="1416" y="283"/>
                    <a:pt x="1410" y="281"/>
                    <a:pt x="1411" y="280"/>
                  </a:cubicBezTo>
                  <a:cubicBezTo>
                    <a:pt x="1411" y="278"/>
                    <a:pt x="1413" y="281"/>
                    <a:pt x="1415" y="281"/>
                  </a:cubicBezTo>
                  <a:cubicBezTo>
                    <a:pt x="1417" y="281"/>
                    <a:pt x="1414" y="277"/>
                    <a:pt x="1416" y="277"/>
                  </a:cubicBezTo>
                  <a:cubicBezTo>
                    <a:pt x="1417" y="276"/>
                    <a:pt x="1416" y="269"/>
                    <a:pt x="1414" y="269"/>
                  </a:cubicBezTo>
                  <a:cubicBezTo>
                    <a:pt x="1413" y="268"/>
                    <a:pt x="1414" y="265"/>
                    <a:pt x="1417" y="268"/>
                  </a:cubicBezTo>
                  <a:cubicBezTo>
                    <a:pt x="1420" y="270"/>
                    <a:pt x="1424" y="270"/>
                    <a:pt x="1426" y="270"/>
                  </a:cubicBezTo>
                  <a:cubicBezTo>
                    <a:pt x="1428" y="270"/>
                    <a:pt x="1426" y="268"/>
                    <a:pt x="1424" y="267"/>
                  </a:cubicBezTo>
                  <a:cubicBezTo>
                    <a:pt x="1422" y="267"/>
                    <a:pt x="1425" y="265"/>
                    <a:pt x="1426" y="266"/>
                  </a:cubicBezTo>
                  <a:cubicBezTo>
                    <a:pt x="1428" y="268"/>
                    <a:pt x="1431" y="268"/>
                    <a:pt x="1431" y="267"/>
                  </a:cubicBezTo>
                  <a:cubicBezTo>
                    <a:pt x="1431" y="265"/>
                    <a:pt x="1433" y="262"/>
                    <a:pt x="1435" y="262"/>
                  </a:cubicBezTo>
                  <a:cubicBezTo>
                    <a:pt x="1438" y="262"/>
                    <a:pt x="1439" y="261"/>
                    <a:pt x="1436" y="260"/>
                  </a:cubicBezTo>
                  <a:close/>
                  <a:moveTo>
                    <a:pt x="742" y="423"/>
                  </a:moveTo>
                  <a:cubicBezTo>
                    <a:pt x="735" y="430"/>
                    <a:pt x="721" y="431"/>
                    <a:pt x="721" y="436"/>
                  </a:cubicBezTo>
                  <a:cubicBezTo>
                    <a:pt x="721" y="442"/>
                    <a:pt x="703" y="444"/>
                    <a:pt x="702" y="442"/>
                  </a:cubicBezTo>
                  <a:cubicBezTo>
                    <a:pt x="701" y="440"/>
                    <a:pt x="715" y="439"/>
                    <a:pt x="718" y="432"/>
                  </a:cubicBezTo>
                  <a:cubicBezTo>
                    <a:pt x="721" y="424"/>
                    <a:pt x="734" y="421"/>
                    <a:pt x="740" y="411"/>
                  </a:cubicBezTo>
                  <a:cubicBezTo>
                    <a:pt x="745" y="404"/>
                    <a:pt x="749" y="393"/>
                    <a:pt x="751" y="393"/>
                  </a:cubicBezTo>
                  <a:cubicBezTo>
                    <a:pt x="754" y="394"/>
                    <a:pt x="749" y="417"/>
                    <a:pt x="742" y="423"/>
                  </a:cubicBezTo>
                  <a:close/>
                  <a:moveTo>
                    <a:pt x="774" y="131"/>
                  </a:moveTo>
                  <a:cubicBezTo>
                    <a:pt x="773" y="133"/>
                    <a:pt x="767" y="133"/>
                    <a:pt x="769" y="135"/>
                  </a:cubicBezTo>
                  <a:cubicBezTo>
                    <a:pt x="771" y="138"/>
                    <a:pt x="784" y="136"/>
                    <a:pt x="784" y="132"/>
                  </a:cubicBezTo>
                  <a:cubicBezTo>
                    <a:pt x="784" y="128"/>
                    <a:pt x="775" y="129"/>
                    <a:pt x="774" y="131"/>
                  </a:cubicBezTo>
                  <a:close/>
                  <a:moveTo>
                    <a:pt x="320" y="8"/>
                  </a:moveTo>
                  <a:cubicBezTo>
                    <a:pt x="326" y="8"/>
                    <a:pt x="324" y="4"/>
                    <a:pt x="328" y="5"/>
                  </a:cubicBezTo>
                  <a:cubicBezTo>
                    <a:pt x="332" y="5"/>
                    <a:pt x="338" y="5"/>
                    <a:pt x="336" y="2"/>
                  </a:cubicBezTo>
                  <a:cubicBezTo>
                    <a:pt x="334" y="0"/>
                    <a:pt x="319" y="1"/>
                    <a:pt x="321" y="3"/>
                  </a:cubicBezTo>
                  <a:cubicBezTo>
                    <a:pt x="322" y="5"/>
                    <a:pt x="309" y="4"/>
                    <a:pt x="309" y="5"/>
                  </a:cubicBezTo>
                  <a:cubicBezTo>
                    <a:pt x="310" y="6"/>
                    <a:pt x="314" y="8"/>
                    <a:pt x="320" y="8"/>
                  </a:cubicBezTo>
                  <a:close/>
                  <a:moveTo>
                    <a:pt x="289" y="25"/>
                  </a:moveTo>
                  <a:cubicBezTo>
                    <a:pt x="289" y="21"/>
                    <a:pt x="276" y="25"/>
                    <a:pt x="279" y="26"/>
                  </a:cubicBezTo>
                  <a:cubicBezTo>
                    <a:pt x="281" y="27"/>
                    <a:pt x="289" y="29"/>
                    <a:pt x="289" y="25"/>
                  </a:cubicBezTo>
                  <a:close/>
                  <a:moveTo>
                    <a:pt x="321" y="21"/>
                  </a:moveTo>
                  <a:cubicBezTo>
                    <a:pt x="322" y="23"/>
                    <a:pt x="320" y="24"/>
                    <a:pt x="315" y="24"/>
                  </a:cubicBezTo>
                  <a:cubicBezTo>
                    <a:pt x="310" y="24"/>
                    <a:pt x="308" y="26"/>
                    <a:pt x="310" y="29"/>
                  </a:cubicBezTo>
                  <a:cubicBezTo>
                    <a:pt x="313" y="31"/>
                    <a:pt x="326" y="30"/>
                    <a:pt x="329" y="27"/>
                  </a:cubicBezTo>
                  <a:cubicBezTo>
                    <a:pt x="331" y="24"/>
                    <a:pt x="337" y="27"/>
                    <a:pt x="338" y="24"/>
                  </a:cubicBezTo>
                  <a:cubicBezTo>
                    <a:pt x="339" y="21"/>
                    <a:pt x="321" y="19"/>
                    <a:pt x="321" y="21"/>
                  </a:cubicBezTo>
                  <a:close/>
                  <a:moveTo>
                    <a:pt x="364" y="17"/>
                  </a:moveTo>
                  <a:cubicBezTo>
                    <a:pt x="366" y="14"/>
                    <a:pt x="361" y="14"/>
                    <a:pt x="360" y="12"/>
                  </a:cubicBezTo>
                  <a:cubicBezTo>
                    <a:pt x="360" y="10"/>
                    <a:pt x="346" y="9"/>
                    <a:pt x="347" y="12"/>
                  </a:cubicBezTo>
                  <a:cubicBezTo>
                    <a:pt x="347" y="14"/>
                    <a:pt x="337" y="17"/>
                    <a:pt x="340" y="20"/>
                  </a:cubicBezTo>
                  <a:cubicBezTo>
                    <a:pt x="346" y="24"/>
                    <a:pt x="362" y="19"/>
                    <a:pt x="364" y="17"/>
                  </a:cubicBezTo>
                  <a:close/>
                  <a:moveTo>
                    <a:pt x="324" y="13"/>
                  </a:moveTo>
                  <a:cubicBezTo>
                    <a:pt x="325" y="7"/>
                    <a:pt x="316" y="12"/>
                    <a:pt x="310" y="9"/>
                  </a:cubicBezTo>
                  <a:cubicBezTo>
                    <a:pt x="304" y="6"/>
                    <a:pt x="300" y="6"/>
                    <a:pt x="304" y="10"/>
                  </a:cubicBezTo>
                  <a:cubicBezTo>
                    <a:pt x="306" y="12"/>
                    <a:pt x="293" y="13"/>
                    <a:pt x="295" y="15"/>
                  </a:cubicBezTo>
                  <a:cubicBezTo>
                    <a:pt x="300" y="20"/>
                    <a:pt x="324" y="18"/>
                    <a:pt x="324" y="13"/>
                  </a:cubicBezTo>
                  <a:close/>
                  <a:moveTo>
                    <a:pt x="287" y="151"/>
                  </a:moveTo>
                  <a:cubicBezTo>
                    <a:pt x="288" y="153"/>
                    <a:pt x="286" y="155"/>
                    <a:pt x="281" y="155"/>
                  </a:cubicBezTo>
                  <a:cubicBezTo>
                    <a:pt x="277" y="155"/>
                    <a:pt x="284" y="158"/>
                    <a:pt x="284" y="161"/>
                  </a:cubicBezTo>
                  <a:cubicBezTo>
                    <a:pt x="285" y="164"/>
                    <a:pt x="279" y="162"/>
                    <a:pt x="279" y="166"/>
                  </a:cubicBezTo>
                  <a:cubicBezTo>
                    <a:pt x="279" y="170"/>
                    <a:pt x="270" y="166"/>
                    <a:pt x="269" y="171"/>
                  </a:cubicBezTo>
                  <a:cubicBezTo>
                    <a:pt x="267" y="177"/>
                    <a:pt x="273" y="176"/>
                    <a:pt x="277" y="176"/>
                  </a:cubicBezTo>
                  <a:cubicBezTo>
                    <a:pt x="281" y="177"/>
                    <a:pt x="276" y="180"/>
                    <a:pt x="279" y="182"/>
                  </a:cubicBezTo>
                  <a:cubicBezTo>
                    <a:pt x="282" y="185"/>
                    <a:pt x="284" y="184"/>
                    <a:pt x="282" y="180"/>
                  </a:cubicBezTo>
                  <a:cubicBezTo>
                    <a:pt x="280" y="176"/>
                    <a:pt x="292" y="181"/>
                    <a:pt x="289" y="184"/>
                  </a:cubicBezTo>
                  <a:cubicBezTo>
                    <a:pt x="285" y="188"/>
                    <a:pt x="295" y="190"/>
                    <a:pt x="299" y="190"/>
                  </a:cubicBezTo>
                  <a:cubicBezTo>
                    <a:pt x="304" y="191"/>
                    <a:pt x="321" y="194"/>
                    <a:pt x="321" y="190"/>
                  </a:cubicBezTo>
                  <a:cubicBezTo>
                    <a:pt x="321" y="188"/>
                    <a:pt x="315" y="186"/>
                    <a:pt x="310" y="180"/>
                  </a:cubicBezTo>
                  <a:cubicBezTo>
                    <a:pt x="305" y="175"/>
                    <a:pt x="301" y="166"/>
                    <a:pt x="307" y="162"/>
                  </a:cubicBezTo>
                  <a:cubicBezTo>
                    <a:pt x="313" y="158"/>
                    <a:pt x="308" y="157"/>
                    <a:pt x="314" y="152"/>
                  </a:cubicBezTo>
                  <a:cubicBezTo>
                    <a:pt x="319" y="148"/>
                    <a:pt x="316" y="144"/>
                    <a:pt x="321" y="144"/>
                  </a:cubicBezTo>
                  <a:cubicBezTo>
                    <a:pt x="326" y="143"/>
                    <a:pt x="320" y="139"/>
                    <a:pt x="325" y="138"/>
                  </a:cubicBezTo>
                  <a:cubicBezTo>
                    <a:pt x="330" y="137"/>
                    <a:pt x="331" y="132"/>
                    <a:pt x="331" y="130"/>
                  </a:cubicBezTo>
                  <a:cubicBezTo>
                    <a:pt x="330" y="128"/>
                    <a:pt x="336" y="130"/>
                    <a:pt x="339" y="127"/>
                  </a:cubicBezTo>
                  <a:cubicBezTo>
                    <a:pt x="341" y="124"/>
                    <a:pt x="348" y="126"/>
                    <a:pt x="350" y="122"/>
                  </a:cubicBezTo>
                  <a:cubicBezTo>
                    <a:pt x="352" y="118"/>
                    <a:pt x="380" y="108"/>
                    <a:pt x="397" y="104"/>
                  </a:cubicBezTo>
                  <a:cubicBezTo>
                    <a:pt x="413" y="100"/>
                    <a:pt x="424" y="94"/>
                    <a:pt x="418" y="89"/>
                  </a:cubicBezTo>
                  <a:cubicBezTo>
                    <a:pt x="413" y="85"/>
                    <a:pt x="396" y="91"/>
                    <a:pt x="392" y="94"/>
                  </a:cubicBezTo>
                  <a:cubicBezTo>
                    <a:pt x="388" y="97"/>
                    <a:pt x="383" y="95"/>
                    <a:pt x="379" y="97"/>
                  </a:cubicBezTo>
                  <a:cubicBezTo>
                    <a:pt x="375" y="100"/>
                    <a:pt x="366" y="102"/>
                    <a:pt x="362" y="99"/>
                  </a:cubicBezTo>
                  <a:cubicBezTo>
                    <a:pt x="358" y="96"/>
                    <a:pt x="353" y="102"/>
                    <a:pt x="350" y="102"/>
                  </a:cubicBezTo>
                  <a:cubicBezTo>
                    <a:pt x="346" y="102"/>
                    <a:pt x="343" y="105"/>
                    <a:pt x="339" y="105"/>
                  </a:cubicBezTo>
                  <a:cubicBezTo>
                    <a:pt x="336" y="105"/>
                    <a:pt x="329" y="108"/>
                    <a:pt x="328" y="110"/>
                  </a:cubicBezTo>
                  <a:cubicBezTo>
                    <a:pt x="328" y="112"/>
                    <a:pt x="322" y="111"/>
                    <a:pt x="322" y="114"/>
                  </a:cubicBezTo>
                  <a:cubicBezTo>
                    <a:pt x="322" y="116"/>
                    <a:pt x="317" y="118"/>
                    <a:pt x="314" y="116"/>
                  </a:cubicBezTo>
                  <a:cubicBezTo>
                    <a:pt x="312" y="114"/>
                    <a:pt x="309" y="119"/>
                    <a:pt x="313" y="122"/>
                  </a:cubicBezTo>
                  <a:cubicBezTo>
                    <a:pt x="316" y="125"/>
                    <a:pt x="306" y="125"/>
                    <a:pt x="308" y="127"/>
                  </a:cubicBezTo>
                  <a:cubicBezTo>
                    <a:pt x="310" y="129"/>
                    <a:pt x="304" y="130"/>
                    <a:pt x="305" y="133"/>
                  </a:cubicBezTo>
                  <a:cubicBezTo>
                    <a:pt x="307" y="135"/>
                    <a:pt x="302" y="136"/>
                    <a:pt x="298" y="136"/>
                  </a:cubicBezTo>
                  <a:cubicBezTo>
                    <a:pt x="294" y="137"/>
                    <a:pt x="292" y="142"/>
                    <a:pt x="297" y="142"/>
                  </a:cubicBezTo>
                  <a:cubicBezTo>
                    <a:pt x="302" y="143"/>
                    <a:pt x="294" y="143"/>
                    <a:pt x="295" y="147"/>
                  </a:cubicBezTo>
                  <a:cubicBezTo>
                    <a:pt x="295" y="151"/>
                    <a:pt x="287" y="148"/>
                    <a:pt x="287" y="151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7" name="Freeform 164"/>
            <p:cNvSpPr>
              <a:spLocks/>
            </p:cNvSpPr>
            <p:nvPr/>
          </p:nvSpPr>
          <p:spPr bwMode="auto">
            <a:xfrm>
              <a:off x="3831564" y="4280354"/>
              <a:ext cx="270828" cy="308236"/>
            </a:xfrm>
            <a:custGeom>
              <a:avLst/>
              <a:gdLst>
                <a:gd name="T0" fmla="*/ 138 w 155"/>
                <a:gd name="T1" fmla="*/ 76 h 162"/>
                <a:gd name="T2" fmla="*/ 138 w 155"/>
                <a:gd name="T3" fmla="*/ 70 h 162"/>
                <a:gd name="T4" fmla="*/ 136 w 155"/>
                <a:gd name="T5" fmla="*/ 68 h 162"/>
                <a:gd name="T6" fmla="*/ 140 w 155"/>
                <a:gd name="T7" fmla="*/ 60 h 162"/>
                <a:gd name="T8" fmla="*/ 142 w 155"/>
                <a:gd name="T9" fmla="*/ 53 h 162"/>
                <a:gd name="T10" fmla="*/ 146 w 155"/>
                <a:gd name="T11" fmla="*/ 40 h 162"/>
                <a:gd name="T12" fmla="*/ 152 w 155"/>
                <a:gd name="T13" fmla="*/ 33 h 162"/>
                <a:gd name="T14" fmla="*/ 152 w 155"/>
                <a:gd name="T15" fmla="*/ 24 h 162"/>
                <a:gd name="T16" fmla="*/ 153 w 155"/>
                <a:gd name="T17" fmla="*/ 17 h 162"/>
                <a:gd name="T18" fmla="*/ 139 w 155"/>
                <a:gd name="T19" fmla="*/ 10 h 162"/>
                <a:gd name="T20" fmla="*/ 129 w 155"/>
                <a:gd name="T21" fmla="*/ 9 h 162"/>
                <a:gd name="T22" fmla="*/ 123 w 155"/>
                <a:gd name="T23" fmla="*/ 3 h 162"/>
                <a:gd name="T24" fmla="*/ 117 w 155"/>
                <a:gd name="T25" fmla="*/ 4 h 162"/>
                <a:gd name="T26" fmla="*/ 101 w 155"/>
                <a:gd name="T27" fmla="*/ 4 h 162"/>
                <a:gd name="T28" fmla="*/ 85 w 155"/>
                <a:gd name="T29" fmla="*/ 7 h 162"/>
                <a:gd name="T30" fmla="*/ 67 w 155"/>
                <a:gd name="T31" fmla="*/ 9 h 162"/>
                <a:gd name="T32" fmla="*/ 51 w 155"/>
                <a:gd name="T33" fmla="*/ 11 h 162"/>
                <a:gd name="T34" fmla="*/ 50 w 155"/>
                <a:gd name="T35" fmla="*/ 26 h 162"/>
                <a:gd name="T36" fmla="*/ 40 w 155"/>
                <a:gd name="T37" fmla="*/ 52 h 162"/>
                <a:gd name="T38" fmla="*/ 33 w 155"/>
                <a:gd name="T39" fmla="*/ 76 h 162"/>
                <a:gd name="T40" fmla="*/ 24 w 155"/>
                <a:gd name="T41" fmla="*/ 87 h 162"/>
                <a:gd name="T42" fmla="*/ 14 w 155"/>
                <a:gd name="T43" fmla="*/ 87 h 162"/>
                <a:gd name="T44" fmla="*/ 0 w 155"/>
                <a:gd name="T45" fmla="*/ 90 h 162"/>
                <a:gd name="T46" fmla="*/ 4 w 155"/>
                <a:gd name="T47" fmla="*/ 101 h 162"/>
                <a:gd name="T48" fmla="*/ 36 w 155"/>
                <a:gd name="T49" fmla="*/ 98 h 162"/>
                <a:gd name="T50" fmla="*/ 40 w 155"/>
                <a:gd name="T51" fmla="*/ 111 h 162"/>
                <a:gd name="T52" fmla="*/ 57 w 155"/>
                <a:gd name="T53" fmla="*/ 115 h 162"/>
                <a:gd name="T54" fmla="*/ 67 w 155"/>
                <a:gd name="T55" fmla="*/ 108 h 162"/>
                <a:gd name="T56" fmla="*/ 77 w 155"/>
                <a:gd name="T57" fmla="*/ 111 h 162"/>
                <a:gd name="T58" fmla="*/ 77 w 155"/>
                <a:gd name="T59" fmla="*/ 129 h 162"/>
                <a:gd name="T60" fmla="*/ 81 w 155"/>
                <a:gd name="T61" fmla="*/ 143 h 162"/>
                <a:gd name="T62" fmla="*/ 93 w 155"/>
                <a:gd name="T63" fmla="*/ 140 h 162"/>
                <a:gd name="T64" fmla="*/ 98 w 155"/>
                <a:gd name="T65" fmla="*/ 142 h 162"/>
                <a:gd name="T66" fmla="*/ 105 w 155"/>
                <a:gd name="T67" fmla="*/ 143 h 162"/>
                <a:gd name="T68" fmla="*/ 115 w 155"/>
                <a:gd name="T69" fmla="*/ 150 h 162"/>
                <a:gd name="T70" fmla="*/ 122 w 155"/>
                <a:gd name="T71" fmla="*/ 147 h 162"/>
                <a:gd name="T72" fmla="*/ 133 w 155"/>
                <a:gd name="T73" fmla="*/ 154 h 162"/>
                <a:gd name="T74" fmla="*/ 142 w 155"/>
                <a:gd name="T75" fmla="*/ 161 h 162"/>
                <a:gd name="T76" fmla="*/ 142 w 155"/>
                <a:gd name="T77" fmla="*/ 151 h 162"/>
                <a:gd name="T78" fmla="*/ 131 w 155"/>
                <a:gd name="T79" fmla="*/ 146 h 162"/>
                <a:gd name="T80" fmla="*/ 133 w 155"/>
                <a:gd name="T81" fmla="*/ 129 h 162"/>
                <a:gd name="T82" fmla="*/ 137 w 155"/>
                <a:gd name="T83" fmla="*/ 119 h 162"/>
                <a:gd name="T84" fmla="*/ 147 w 155"/>
                <a:gd name="T85" fmla="*/ 117 h 162"/>
                <a:gd name="T86" fmla="*/ 142 w 155"/>
                <a:gd name="T87" fmla="*/ 10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5" h="162">
                  <a:moveTo>
                    <a:pt x="142" y="107"/>
                  </a:moveTo>
                  <a:cubicBezTo>
                    <a:pt x="137" y="105"/>
                    <a:pt x="136" y="77"/>
                    <a:pt x="138" y="76"/>
                  </a:cubicBezTo>
                  <a:cubicBezTo>
                    <a:pt x="138" y="76"/>
                    <a:pt x="138" y="76"/>
                    <a:pt x="139" y="77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37" y="70"/>
                    <a:pt x="136" y="69"/>
                    <a:pt x="136" y="68"/>
                  </a:cubicBezTo>
                  <a:cubicBezTo>
                    <a:pt x="136" y="65"/>
                    <a:pt x="138" y="65"/>
                    <a:pt x="138" y="65"/>
                  </a:cubicBezTo>
                  <a:cubicBezTo>
                    <a:pt x="138" y="65"/>
                    <a:pt x="137" y="61"/>
                    <a:pt x="140" y="60"/>
                  </a:cubicBezTo>
                  <a:cubicBezTo>
                    <a:pt x="140" y="60"/>
                    <a:pt x="140" y="59"/>
                    <a:pt x="141" y="59"/>
                  </a:cubicBezTo>
                  <a:cubicBezTo>
                    <a:pt x="142" y="58"/>
                    <a:pt x="142" y="55"/>
                    <a:pt x="142" y="53"/>
                  </a:cubicBezTo>
                  <a:cubicBezTo>
                    <a:pt x="142" y="51"/>
                    <a:pt x="143" y="48"/>
                    <a:pt x="143" y="46"/>
                  </a:cubicBezTo>
                  <a:cubicBezTo>
                    <a:pt x="144" y="44"/>
                    <a:pt x="144" y="41"/>
                    <a:pt x="146" y="40"/>
                  </a:cubicBezTo>
                  <a:cubicBezTo>
                    <a:pt x="147" y="39"/>
                    <a:pt x="147" y="36"/>
                    <a:pt x="149" y="35"/>
                  </a:cubicBezTo>
                  <a:cubicBezTo>
                    <a:pt x="151" y="34"/>
                    <a:pt x="152" y="34"/>
                    <a:pt x="152" y="33"/>
                  </a:cubicBezTo>
                  <a:cubicBezTo>
                    <a:pt x="152" y="31"/>
                    <a:pt x="155" y="30"/>
                    <a:pt x="155" y="28"/>
                  </a:cubicBezTo>
                  <a:cubicBezTo>
                    <a:pt x="155" y="27"/>
                    <a:pt x="152" y="26"/>
                    <a:pt x="152" y="24"/>
                  </a:cubicBezTo>
                  <a:cubicBezTo>
                    <a:pt x="152" y="22"/>
                    <a:pt x="153" y="17"/>
                    <a:pt x="153" y="17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49" y="13"/>
                    <a:pt x="144" y="9"/>
                    <a:pt x="143" y="9"/>
                  </a:cubicBezTo>
                  <a:cubicBezTo>
                    <a:pt x="141" y="8"/>
                    <a:pt x="139" y="10"/>
                    <a:pt x="139" y="10"/>
                  </a:cubicBezTo>
                  <a:cubicBezTo>
                    <a:pt x="139" y="10"/>
                    <a:pt x="136" y="7"/>
                    <a:pt x="134" y="9"/>
                  </a:cubicBezTo>
                  <a:cubicBezTo>
                    <a:pt x="132" y="11"/>
                    <a:pt x="129" y="9"/>
                    <a:pt x="129" y="9"/>
                  </a:cubicBezTo>
                  <a:cubicBezTo>
                    <a:pt x="129" y="9"/>
                    <a:pt x="126" y="8"/>
                    <a:pt x="125" y="5"/>
                  </a:cubicBezTo>
                  <a:cubicBezTo>
                    <a:pt x="125" y="4"/>
                    <a:pt x="124" y="3"/>
                    <a:pt x="123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09" y="0"/>
                    <a:pt x="108" y="3"/>
                  </a:cubicBezTo>
                  <a:cubicBezTo>
                    <a:pt x="106" y="6"/>
                    <a:pt x="105" y="4"/>
                    <a:pt x="101" y="4"/>
                  </a:cubicBezTo>
                  <a:cubicBezTo>
                    <a:pt x="97" y="4"/>
                    <a:pt x="94" y="6"/>
                    <a:pt x="92" y="7"/>
                  </a:cubicBezTo>
                  <a:cubicBezTo>
                    <a:pt x="90" y="8"/>
                    <a:pt x="87" y="6"/>
                    <a:pt x="85" y="7"/>
                  </a:cubicBezTo>
                  <a:cubicBezTo>
                    <a:pt x="84" y="8"/>
                    <a:pt x="83" y="12"/>
                    <a:pt x="83" y="12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9"/>
                    <a:pt x="64" y="5"/>
                    <a:pt x="60" y="5"/>
                  </a:cubicBezTo>
                  <a:cubicBezTo>
                    <a:pt x="56" y="5"/>
                    <a:pt x="51" y="11"/>
                    <a:pt x="51" y="11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20"/>
                    <a:pt x="51" y="24"/>
                    <a:pt x="50" y="26"/>
                  </a:cubicBezTo>
                  <a:cubicBezTo>
                    <a:pt x="48" y="28"/>
                    <a:pt x="47" y="29"/>
                    <a:pt x="47" y="35"/>
                  </a:cubicBezTo>
                  <a:cubicBezTo>
                    <a:pt x="47" y="40"/>
                    <a:pt x="40" y="48"/>
                    <a:pt x="40" y="52"/>
                  </a:cubicBezTo>
                  <a:cubicBezTo>
                    <a:pt x="40" y="57"/>
                    <a:pt x="33" y="59"/>
                    <a:pt x="33" y="62"/>
                  </a:cubicBezTo>
                  <a:cubicBezTo>
                    <a:pt x="33" y="64"/>
                    <a:pt x="33" y="70"/>
                    <a:pt x="33" y="76"/>
                  </a:cubicBezTo>
                  <a:cubicBezTo>
                    <a:pt x="33" y="82"/>
                    <a:pt x="30" y="77"/>
                    <a:pt x="30" y="82"/>
                  </a:cubicBezTo>
                  <a:cubicBezTo>
                    <a:pt x="30" y="87"/>
                    <a:pt x="27" y="84"/>
                    <a:pt x="24" y="87"/>
                  </a:cubicBezTo>
                  <a:cubicBezTo>
                    <a:pt x="22" y="89"/>
                    <a:pt x="21" y="90"/>
                    <a:pt x="21" y="87"/>
                  </a:cubicBezTo>
                  <a:cubicBezTo>
                    <a:pt x="21" y="85"/>
                    <a:pt x="17" y="84"/>
                    <a:pt x="14" y="87"/>
                  </a:cubicBezTo>
                  <a:cubicBezTo>
                    <a:pt x="11" y="89"/>
                    <a:pt x="10" y="87"/>
                    <a:pt x="8" y="86"/>
                  </a:cubicBezTo>
                  <a:cubicBezTo>
                    <a:pt x="7" y="86"/>
                    <a:pt x="4" y="88"/>
                    <a:pt x="0" y="90"/>
                  </a:cubicBezTo>
                  <a:cubicBezTo>
                    <a:pt x="2" y="94"/>
                    <a:pt x="3" y="97"/>
                    <a:pt x="3" y="100"/>
                  </a:cubicBezTo>
                  <a:cubicBezTo>
                    <a:pt x="3" y="100"/>
                    <a:pt x="3" y="100"/>
                    <a:pt x="4" y="101"/>
                  </a:cubicBezTo>
                  <a:cubicBezTo>
                    <a:pt x="5" y="99"/>
                    <a:pt x="7" y="98"/>
                    <a:pt x="8" y="98"/>
                  </a:cubicBezTo>
                  <a:cubicBezTo>
                    <a:pt x="11" y="98"/>
                    <a:pt x="36" y="98"/>
                    <a:pt x="36" y="98"/>
                  </a:cubicBezTo>
                  <a:cubicBezTo>
                    <a:pt x="36" y="98"/>
                    <a:pt x="38" y="102"/>
                    <a:pt x="37" y="105"/>
                  </a:cubicBezTo>
                  <a:cubicBezTo>
                    <a:pt x="36" y="108"/>
                    <a:pt x="39" y="107"/>
                    <a:pt x="40" y="111"/>
                  </a:cubicBezTo>
                  <a:cubicBezTo>
                    <a:pt x="42" y="116"/>
                    <a:pt x="44" y="118"/>
                    <a:pt x="47" y="117"/>
                  </a:cubicBezTo>
                  <a:cubicBezTo>
                    <a:pt x="51" y="115"/>
                    <a:pt x="56" y="115"/>
                    <a:pt x="57" y="115"/>
                  </a:cubicBezTo>
                  <a:cubicBezTo>
                    <a:pt x="59" y="115"/>
                    <a:pt x="58" y="109"/>
                    <a:pt x="61" y="108"/>
                  </a:cubicBezTo>
                  <a:cubicBezTo>
                    <a:pt x="63" y="107"/>
                    <a:pt x="67" y="108"/>
                    <a:pt x="67" y="108"/>
                  </a:cubicBezTo>
                  <a:cubicBezTo>
                    <a:pt x="67" y="108"/>
                    <a:pt x="68" y="110"/>
                    <a:pt x="71" y="110"/>
                  </a:cubicBezTo>
                  <a:cubicBezTo>
                    <a:pt x="75" y="110"/>
                    <a:pt x="77" y="108"/>
                    <a:pt x="77" y="111"/>
                  </a:cubicBezTo>
                  <a:cubicBezTo>
                    <a:pt x="77" y="113"/>
                    <a:pt x="77" y="116"/>
                    <a:pt x="78" y="117"/>
                  </a:cubicBezTo>
                  <a:cubicBezTo>
                    <a:pt x="80" y="118"/>
                    <a:pt x="76" y="128"/>
                    <a:pt x="77" y="129"/>
                  </a:cubicBezTo>
                  <a:cubicBezTo>
                    <a:pt x="79" y="131"/>
                    <a:pt x="82" y="134"/>
                    <a:pt x="81" y="136"/>
                  </a:cubicBezTo>
                  <a:cubicBezTo>
                    <a:pt x="81" y="138"/>
                    <a:pt x="80" y="142"/>
                    <a:pt x="81" y="143"/>
                  </a:cubicBezTo>
                  <a:cubicBezTo>
                    <a:pt x="83" y="143"/>
                    <a:pt x="83" y="141"/>
                    <a:pt x="86" y="141"/>
                  </a:cubicBezTo>
                  <a:cubicBezTo>
                    <a:pt x="89" y="141"/>
                    <a:pt x="91" y="141"/>
                    <a:pt x="93" y="140"/>
                  </a:cubicBezTo>
                  <a:cubicBezTo>
                    <a:pt x="94" y="139"/>
                    <a:pt x="95" y="140"/>
                    <a:pt x="96" y="140"/>
                  </a:cubicBezTo>
                  <a:cubicBezTo>
                    <a:pt x="97" y="140"/>
                    <a:pt x="98" y="142"/>
                    <a:pt x="98" y="142"/>
                  </a:cubicBezTo>
                  <a:cubicBezTo>
                    <a:pt x="98" y="142"/>
                    <a:pt x="99" y="145"/>
                    <a:pt x="100" y="144"/>
                  </a:cubicBezTo>
                  <a:cubicBezTo>
                    <a:pt x="102" y="143"/>
                    <a:pt x="106" y="142"/>
                    <a:pt x="105" y="143"/>
                  </a:cubicBezTo>
                  <a:cubicBezTo>
                    <a:pt x="105" y="145"/>
                    <a:pt x="106" y="148"/>
                    <a:pt x="108" y="148"/>
                  </a:cubicBezTo>
                  <a:cubicBezTo>
                    <a:pt x="109" y="147"/>
                    <a:pt x="113" y="150"/>
                    <a:pt x="115" y="150"/>
                  </a:cubicBezTo>
                  <a:cubicBezTo>
                    <a:pt x="117" y="150"/>
                    <a:pt x="119" y="150"/>
                    <a:pt x="119" y="149"/>
                  </a:cubicBezTo>
                  <a:cubicBezTo>
                    <a:pt x="119" y="148"/>
                    <a:pt x="121" y="146"/>
                    <a:pt x="122" y="147"/>
                  </a:cubicBezTo>
                  <a:cubicBezTo>
                    <a:pt x="123" y="149"/>
                    <a:pt x="124" y="152"/>
                    <a:pt x="126" y="152"/>
                  </a:cubicBezTo>
                  <a:cubicBezTo>
                    <a:pt x="128" y="152"/>
                    <a:pt x="133" y="152"/>
                    <a:pt x="133" y="154"/>
                  </a:cubicBezTo>
                  <a:cubicBezTo>
                    <a:pt x="133" y="155"/>
                    <a:pt x="134" y="159"/>
                    <a:pt x="136" y="161"/>
                  </a:cubicBezTo>
                  <a:cubicBezTo>
                    <a:pt x="138" y="162"/>
                    <a:pt x="142" y="161"/>
                    <a:pt x="142" y="161"/>
                  </a:cubicBezTo>
                  <a:cubicBezTo>
                    <a:pt x="142" y="161"/>
                    <a:pt x="143" y="160"/>
                    <a:pt x="143" y="157"/>
                  </a:cubicBezTo>
                  <a:cubicBezTo>
                    <a:pt x="143" y="154"/>
                    <a:pt x="143" y="151"/>
                    <a:pt x="142" y="151"/>
                  </a:cubicBezTo>
                  <a:cubicBezTo>
                    <a:pt x="141" y="151"/>
                    <a:pt x="139" y="154"/>
                    <a:pt x="137" y="153"/>
                  </a:cubicBezTo>
                  <a:cubicBezTo>
                    <a:pt x="134" y="152"/>
                    <a:pt x="132" y="147"/>
                    <a:pt x="131" y="146"/>
                  </a:cubicBezTo>
                  <a:cubicBezTo>
                    <a:pt x="130" y="145"/>
                    <a:pt x="133" y="141"/>
                    <a:pt x="133" y="138"/>
                  </a:cubicBezTo>
                  <a:cubicBezTo>
                    <a:pt x="133" y="136"/>
                    <a:pt x="135" y="130"/>
                    <a:pt x="133" y="129"/>
                  </a:cubicBezTo>
                  <a:cubicBezTo>
                    <a:pt x="132" y="128"/>
                    <a:pt x="133" y="126"/>
                    <a:pt x="135" y="124"/>
                  </a:cubicBezTo>
                  <a:cubicBezTo>
                    <a:pt x="136" y="123"/>
                    <a:pt x="134" y="119"/>
                    <a:pt x="137" y="119"/>
                  </a:cubicBezTo>
                  <a:cubicBezTo>
                    <a:pt x="140" y="119"/>
                    <a:pt x="145" y="119"/>
                    <a:pt x="147" y="11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7" y="117"/>
                    <a:pt x="148" y="116"/>
                    <a:pt x="148" y="116"/>
                  </a:cubicBezTo>
                  <a:cubicBezTo>
                    <a:pt x="146" y="113"/>
                    <a:pt x="144" y="108"/>
                    <a:pt x="142" y="10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8" name="Freeform 165"/>
            <p:cNvSpPr>
              <a:spLocks/>
            </p:cNvSpPr>
            <p:nvPr/>
          </p:nvSpPr>
          <p:spPr bwMode="auto">
            <a:xfrm>
              <a:off x="4073259" y="4409766"/>
              <a:ext cx="22659" cy="31765"/>
            </a:xfrm>
            <a:custGeom>
              <a:avLst/>
              <a:gdLst>
                <a:gd name="T0" fmla="*/ 1 w 13"/>
                <a:gd name="T1" fmla="*/ 9 h 17"/>
                <a:gd name="T2" fmla="*/ 3 w 13"/>
                <a:gd name="T3" fmla="*/ 17 h 17"/>
                <a:gd name="T4" fmla="*/ 6 w 13"/>
                <a:gd name="T5" fmla="*/ 15 h 17"/>
                <a:gd name="T6" fmla="*/ 13 w 13"/>
                <a:gd name="T7" fmla="*/ 5 h 17"/>
                <a:gd name="T8" fmla="*/ 11 w 13"/>
                <a:gd name="T9" fmla="*/ 4 h 17"/>
                <a:gd name="T10" fmla="*/ 11 w 13"/>
                <a:gd name="T11" fmla="*/ 0 h 17"/>
                <a:gd name="T12" fmla="*/ 7 w 13"/>
                <a:gd name="T13" fmla="*/ 0 h 17"/>
                <a:gd name="T14" fmla="*/ 2 w 13"/>
                <a:gd name="T15" fmla="*/ 2 h 17"/>
                <a:gd name="T16" fmla="*/ 0 w 13"/>
                <a:gd name="T17" fmla="*/ 2 h 17"/>
                <a:gd name="T18" fmla="*/ 0 w 13"/>
                <a:gd name="T19" fmla="*/ 2 h 17"/>
                <a:gd name="T20" fmla="*/ 1 w 13"/>
                <a:gd name="T2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7">
                  <a:moveTo>
                    <a:pt x="1" y="9"/>
                  </a:moveTo>
                  <a:cubicBezTo>
                    <a:pt x="1" y="10"/>
                    <a:pt x="2" y="14"/>
                    <a:pt x="3" y="17"/>
                  </a:cubicBezTo>
                  <a:cubicBezTo>
                    <a:pt x="4" y="16"/>
                    <a:pt x="6" y="16"/>
                    <a:pt x="6" y="15"/>
                  </a:cubicBezTo>
                  <a:cubicBezTo>
                    <a:pt x="8" y="14"/>
                    <a:pt x="13" y="5"/>
                    <a:pt x="13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2"/>
                    <a:pt x="11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7" y="0"/>
                    <a:pt x="7" y="3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1" y="9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79" name="Freeform 166"/>
            <p:cNvSpPr>
              <a:spLocks/>
            </p:cNvSpPr>
            <p:nvPr/>
          </p:nvSpPr>
          <p:spPr bwMode="auto">
            <a:xfrm>
              <a:off x="4087286" y="4540355"/>
              <a:ext cx="156455" cy="274119"/>
            </a:xfrm>
            <a:custGeom>
              <a:avLst/>
              <a:gdLst>
                <a:gd name="T0" fmla="*/ 89 w 90"/>
                <a:gd name="T1" fmla="*/ 37 h 144"/>
                <a:gd name="T2" fmla="*/ 87 w 90"/>
                <a:gd name="T3" fmla="*/ 21 h 144"/>
                <a:gd name="T4" fmla="*/ 86 w 90"/>
                <a:gd name="T5" fmla="*/ 1 h 144"/>
                <a:gd name="T6" fmla="*/ 86 w 90"/>
                <a:gd name="T7" fmla="*/ 0 h 144"/>
                <a:gd name="T8" fmla="*/ 77 w 90"/>
                <a:gd name="T9" fmla="*/ 5 h 144"/>
                <a:gd name="T10" fmla="*/ 71 w 90"/>
                <a:gd name="T11" fmla="*/ 6 h 144"/>
                <a:gd name="T12" fmla="*/ 66 w 90"/>
                <a:gd name="T13" fmla="*/ 6 h 144"/>
                <a:gd name="T14" fmla="*/ 64 w 90"/>
                <a:gd name="T15" fmla="*/ 9 h 144"/>
                <a:gd name="T16" fmla="*/ 59 w 90"/>
                <a:gd name="T17" fmla="*/ 10 h 144"/>
                <a:gd name="T18" fmla="*/ 51 w 90"/>
                <a:gd name="T19" fmla="*/ 11 h 144"/>
                <a:gd name="T20" fmla="*/ 49 w 90"/>
                <a:gd name="T21" fmla="*/ 8 h 144"/>
                <a:gd name="T22" fmla="*/ 44 w 90"/>
                <a:gd name="T23" fmla="*/ 9 h 144"/>
                <a:gd name="T24" fmla="*/ 39 w 90"/>
                <a:gd name="T25" fmla="*/ 9 h 144"/>
                <a:gd name="T26" fmla="*/ 39 w 90"/>
                <a:gd name="T27" fmla="*/ 12 h 144"/>
                <a:gd name="T28" fmla="*/ 42 w 90"/>
                <a:gd name="T29" fmla="*/ 30 h 144"/>
                <a:gd name="T30" fmla="*/ 47 w 90"/>
                <a:gd name="T31" fmla="*/ 35 h 144"/>
                <a:gd name="T32" fmla="*/ 48 w 90"/>
                <a:gd name="T33" fmla="*/ 43 h 144"/>
                <a:gd name="T34" fmla="*/ 43 w 90"/>
                <a:gd name="T35" fmla="*/ 49 h 144"/>
                <a:gd name="T36" fmla="*/ 42 w 90"/>
                <a:gd name="T37" fmla="*/ 56 h 144"/>
                <a:gd name="T38" fmla="*/ 34 w 90"/>
                <a:gd name="T39" fmla="*/ 46 h 144"/>
                <a:gd name="T40" fmla="*/ 36 w 90"/>
                <a:gd name="T41" fmla="*/ 35 h 144"/>
                <a:gd name="T42" fmla="*/ 29 w 90"/>
                <a:gd name="T43" fmla="*/ 34 h 144"/>
                <a:gd name="T44" fmla="*/ 24 w 90"/>
                <a:gd name="T45" fmla="*/ 30 h 144"/>
                <a:gd name="T46" fmla="*/ 0 w 90"/>
                <a:gd name="T47" fmla="*/ 39 h 144"/>
                <a:gd name="T48" fmla="*/ 2 w 90"/>
                <a:gd name="T49" fmla="*/ 45 h 144"/>
                <a:gd name="T50" fmla="*/ 1 w 90"/>
                <a:gd name="T51" fmla="*/ 45 h 144"/>
                <a:gd name="T52" fmla="*/ 3 w 90"/>
                <a:gd name="T53" fmla="*/ 48 h 144"/>
                <a:gd name="T54" fmla="*/ 14 w 90"/>
                <a:gd name="T55" fmla="*/ 50 h 144"/>
                <a:gd name="T56" fmla="*/ 23 w 90"/>
                <a:gd name="T57" fmla="*/ 54 h 144"/>
                <a:gd name="T58" fmla="*/ 24 w 90"/>
                <a:gd name="T59" fmla="*/ 67 h 144"/>
                <a:gd name="T60" fmla="*/ 21 w 90"/>
                <a:gd name="T61" fmla="*/ 74 h 144"/>
                <a:gd name="T62" fmla="*/ 24 w 90"/>
                <a:gd name="T63" fmla="*/ 80 h 144"/>
                <a:gd name="T64" fmla="*/ 19 w 90"/>
                <a:gd name="T65" fmla="*/ 87 h 144"/>
                <a:gd name="T66" fmla="*/ 17 w 90"/>
                <a:gd name="T67" fmla="*/ 95 h 144"/>
                <a:gd name="T68" fmla="*/ 9 w 90"/>
                <a:gd name="T69" fmla="*/ 103 h 144"/>
                <a:gd name="T70" fmla="*/ 9 w 90"/>
                <a:gd name="T71" fmla="*/ 104 h 144"/>
                <a:gd name="T72" fmla="*/ 14 w 90"/>
                <a:gd name="T73" fmla="*/ 119 h 144"/>
                <a:gd name="T74" fmla="*/ 15 w 90"/>
                <a:gd name="T75" fmla="*/ 135 h 144"/>
                <a:gd name="T76" fmla="*/ 16 w 90"/>
                <a:gd name="T77" fmla="*/ 144 h 144"/>
                <a:gd name="T78" fmla="*/ 22 w 90"/>
                <a:gd name="T79" fmla="*/ 144 h 144"/>
                <a:gd name="T80" fmla="*/ 23 w 90"/>
                <a:gd name="T81" fmla="*/ 140 h 144"/>
                <a:gd name="T82" fmla="*/ 19 w 90"/>
                <a:gd name="T83" fmla="*/ 137 h 144"/>
                <a:gd name="T84" fmla="*/ 32 w 90"/>
                <a:gd name="T85" fmla="*/ 127 h 144"/>
                <a:gd name="T86" fmla="*/ 43 w 90"/>
                <a:gd name="T87" fmla="*/ 120 h 144"/>
                <a:gd name="T88" fmla="*/ 44 w 90"/>
                <a:gd name="T89" fmla="*/ 108 h 144"/>
                <a:gd name="T90" fmla="*/ 42 w 90"/>
                <a:gd name="T91" fmla="*/ 97 h 144"/>
                <a:gd name="T92" fmla="*/ 38 w 90"/>
                <a:gd name="T93" fmla="*/ 87 h 144"/>
                <a:gd name="T94" fmla="*/ 40 w 90"/>
                <a:gd name="T95" fmla="*/ 80 h 144"/>
                <a:gd name="T96" fmla="*/ 44 w 90"/>
                <a:gd name="T97" fmla="*/ 76 h 144"/>
                <a:gd name="T98" fmla="*/ 51 w 90"/>
                <a:gd name="T99" fmla="*/ 71 h 144"/>
                <a:gd name="T100" fmla="*/ 59 w 90"/>
                <a:gd name="T101" fmla="*/ 62 h 144"/>
                <a:gd name="T102" fmla="*/ 76 w 90"/>
                <a:gd name="T103" fmla="*/ 55 h 144"/>
                <a:gd name="T104" fmla="*/ 89 w 90"/>
                <a:gd name="T105" fmla="*/ 3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" h="144">
                  <a:moveTo>
                    <a:pt x="89" y="37"/>
                  </a:moveTo>
                  <a:cubicBezTo>
                    <a:pt x="88" y="35"/>
                    <a:pt x="87" y="25"/>
                    <a:pt x="87" y="21"/>
                  </a:cubicBezTo>
                  <a:cubicBezTo>
                    <a:pt x="88" y="17"/>
                    <a:pt x="86" y="6"/>
                    <a:pt x="86" y="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2" y="2"/>
                    <a:pt x="78" y="4"/>
                    <a:pt x="77" y="5"/>
                  </a:cubicBezTo>
                  <a:cubicBezTo>
                    <a:pt x="77" y="6"/>
                    <a:pt x="73" y="5"/>
                    <a:pt x="71" y="6"/>
                  </a:cubicBezTo>
                  <a:cubicBezTo>
                    <a:pt x="69" y="8"/>
                    <a:pt x="68" y="7"/>
                    <a:pt x="66" y="6"/>
                  </a:cubicBezTo>
                  <a:cubicBezTo>
                    <a:pt x="65" y="6"/>
                    <a:pt x="64" y="8"/>
                    <a:pt x="64" y="9"/>
                  </a:cubicBezTo>
                  <a:cubicBezTo>
                    <a:pt x="63" y="11"/>
                    <a:pt x="60" y="10"/>
                    <a:pt x="59" y="10"/>
                  </a:cubicBezTo>
                  <a:cubicBezTo>
                    <a:pt x="57" y="10"/>
                    <a:pt x="53" y="11"/>
                    <a:pt x="51" y="11"/>
                  </a:cubicBezTo>
                  <a:cubicBezTo>
                    <a:pt x="50" y="11"/>
                    <a:pt x="51" y="9"/>
                    <a:pt x="49" y="8"/>
                  </a:cubicBezTo>
                  <a:cubicBezTo>
                    <a:pt x="47" y="8"/>
                    <a:pt x="45" y="9"/>
                    <a:pt x="44" y="9"/>
                  </a:cubicBezTo>
                  <a:cubicBezTo>
                    <a:pt x="43" y="9"/>
                    <a:pt x="41" y="9"/>
                    <a:pt x="39" y="9"/>
                  </a:cubicBezTo>
                  <a:cubicBezTo>
                    <a:pt x="39" y="10"/>
                    <a:pt x="39" y="11"/>
                    <a:pt x="39" y="12"/>
                  </a:cubicBezTo>
                  <a:cubicBezTo>
                    <a:pt x="37" y="16"/>
                    <a:pt x="42" y="26"/>
                    <a:pt x="42" y="30"/>
                  </a:cubicBezTo>
                  <a:cubicBezTo>
                    <a:pt x="44" y="31"/>
                    <a:pt x="46" y="33"/>
                    <a:pt x="47" y="35"/>
                  </a:cubicBezTo>
                  <a:cubicBezTo>
                    <a:pt x="50" y="37"/>
                    <a:pt x="47" y="37"/>
                    <a:pt x="48" y="43"/>
                  </a:cubicBezTo>
                  <a:cubicBezTo>
                    <a:pt x="48" y="49"/>
                    <a:pt x="45" y="47"/>
                    <a:pt x="43" y="49"/>
                  </a:cubicBezTo>
                  <a:cubicBezTo>
                    <a:pt x="41" y="51"/>
                    <a:pt x="43" y="55"/>
                    <a:pt x="42" y="56"/>
                  </a:cubicBezTo>
                  <a:cubicBezTo>
                    <a:pt x="42" y="58"/>
                    <a:pt x="35" y="48"/>
                    <a:pt x="34" y="46"/>
                  </a:cubicBezTo>
                  <a:cubicBezTo>
                    <a:pt x="34" y="45"/>
                    <a:pt x="37" y="39"/>
                    <a:pt x="36" y="35"/>
                  </a:cubicBezTo>
                  <a:cubicBezTo>
                    <a:pt x="35" y="32"/>
                    <a:pt x="31" y="34"/>
                    <a:pt x="29" y="34"/>
                  </a:cubicBezTo>
                  <a:cubicBezTo>
                    <a:pt x="28" y="34"/>
                    <a:pt x="24" y="30"/>
                    <a:pt x="24" y="30"/>
                  </a:cubicBezTo>
                  <a:cubicBezTo>
                    <a:pt x="23" y="30"/>
                    <a:pt x="0" y="39"/>
                    <a:pt x="0" y="3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10" y="48"/>
                    <a:pt x="14" y="50"/>
                  </a:cubicBezTo>
                  <a:cubicBezTo>
                    <a:pt x="17" y="52"/>
                    <a:pt x="22" y="53"/>
                    <a:pt x="23" y="54"/>
                  </a:cubicBezTo>
                  <a:cubicBezTo>
                    <a:pt x="24" y="54"/>
                    <a:pt x="23" y="63"/>
                    <a:pt x="24" y="67"/>
                  </a:cubicBezTo>
                  <a:cubicBezTo>
                    <a:pt x="24" y="71"/>
                    <a:pt x="19" y="72"/>
                    <a:pt x="21" y="74"/>
                  </a:cubicBezTo>
                  <a:cubicBezTo>
                    <a:pt x="24" y="76"/>
                    <a:pt x="22" y="80"/>
                    <a:pt x="24" y="80"/>
                  </a:cubicBezTo>
                  <a:cubicBezTo>
                    <a:pt x="25" y="81"/>
                    <a:pt x="21" y="86"/>
                    <a:pt x="19" y="87"/>
                  </a:cubicBezTo>
                  <a:cubicBezTo>
                    <a:pt x="18" y="88"/>
                    <a:pt x="19" y="92"/>
                    <a:pt x="17" y="95"/>
                  </a:cubicBezTo>
                  <a:cubicBezTo>
                    <a:pt x="16" y="97"/>
                    <a:pt x="12" y="101"/>
                    <a:pt x="9" y="103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10" y="105"/>
                    <a:pt x="12" y="118"/>
                    <a:pt x="14" y="119"/>
                  </a:cubicBezTo>
                  <a:cubicBezTo>
                    <a:pt x="17" y="121"/>
                    <a:pt x="15" y="134"/>
                    <a:pt x="15" y="135"/>
                  </a:cubicBezTo>
                  <a:cubicBezTo>
                    <a:pt x="15" y="136"/>
                    <a:pt x="16" y="144"/>
                    <a:pt x="16" y="144"/>
                  </a:cubicBezTo>
                  <a:cubicBezTo>
                    <a:pt x="16" y="144"/>
                    <a:pt x="19" y="144"/>
                    <a:pt x="22" y="144"/>
                  </a:cubicBezTo>
                  <a:cubicBezTo>
                    <a:pt x="22" y="142"/>
                    <a:pt x="23" y="141"/>
                    <a:pt x="23" y="140"/>
                  </a:cubicBezTo>
                  <a:cubicBezTo>
                    <a:pt x="23" y="136"/>
                    <a:pt x="20" y="139"/>
                    <a:pt x="19" y="137"/>
                  </a:cubicBezTo>
                  <a:cubicBezTo>
                    <a:pt x="18" y="134"/>
                    <a:pt x="25" y="129"/>
                    <a:pt x="32" y="127"/>
                  </a:cubicBezTo>
                  <a:cubicBezTo>
                    <a:pt x="40" y="124"/>
                    <a:pt x="42" y="123"/>
                    <a:pt x="43" y="120"/>
                  </a:cubicBezTo>
                  <a:cubicBezTo>
                    <a:pt x="44" y="118"/>
                    <a:pt x="43" y="111"/>
                    <a:pt x="44" y="108"/>
                  </a:cubicBezTo>
                  <a:cubicBezTo>
                    <a:pt x="45" y="105"/>
                    <a:pt x="43" y="104"/>
                    <a:pt x="42" y="97"/>
                  </a:cubicBezTo>
                  <a:cubicBezTo>
                    <a:pt x="42" y="91"/>
                    <a:pt x="39" y="90"/>
                    <a:pt x="38" y="87"/>
                  </a:cubicBezTo>
                  <a:cubicBezTo>
                    <a:pt x="37" y="83"/>
                    <a:pt x="38" y="81"/>
                    <a:pt x="40" y="80"/>
                  </a:cubicBezTo>
                  <a:cubicBezTo>
                    <a:pt x="42" y="80"/>
                    <a:pt x="42" y="79"/>
                    <a:pt x="44" y="76"/>
                  </a:cubicBezTo>
                  <a:cubicBezTo>
                    <a:pt x="45" y="73"/>
                    <a:pt x="47" y="74"/>
                    <a:pt x="51" y="71"/>
                  </a:cubicBezTo>
                  <a:cubicBezTo>
                    <a:pt x="54" y="69"/>
                    <a:pt x="54" y="66"/>
                    <a:pt x="59" y="62"/>
                  </a:cubicBezTo>
                  <a:cubicBezTo>
                    <a:pt x="65" y="58"/>
                    <a:pt x="71" y="58"/>
                    <a:pt x="76" y="55"/>
                  </a:cubicBezTo>
                  <a:cubicBezTo>
                    <a:pt x="81" y="52"/>
                    <a:pt x="90" y="39"/>
                    <a:pt x="89" y="3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0" name="Freeform 167"/>
            <p:cNvSpPr>
              <a:spLocks/>
            </p:cNvSpPr>
            <p:nvPr/>
          </p:nvSpPr>
          <p:spPr bwMode="auto">
            <a:xfrm>
              <a:off x="4078654" y="4385060"/>
              <a:ext cx="158613" cy="176471"/>
            </a:xfrm>
            <a:custGeom>
              <a:avLst/>
              <a:gdLst>
                <a:gd name="T0" fmla="*/ 85 w 91"/>
                <a:gd name="T1" fmla="*/ 75 h 93"/>
                <a:gd name="T2" fmla="*/ 82 w 91"/>
                <a:gd name="T3" fmla="*/ 66 h 93"/>
                <a:gd name="T4" fmla="*/ 81 w 91"/>
                <a:gd name="T5" fmla="*/ 59 h 93"/>
                <a:gd name="T6" fmla="*/ 83 w 91"/>
                <a:gd name="T7" fmla="*/ 53 h 93"/>
                <a:gd name="T8" fmla="*/ 78 w 91"/>
                <a:gd name="T9" fmla="*/ 46 h 93"/>
                <a:gd name="T10" fmla="*/ 82 w 91"/>
                <a:gd name="T11" fmla="*/ 33 h 93"/>
                <a:gd name="T12" fmla="*/ 68 w 91"/>
                <a:gd name="T13" fmla="*/ 23 h 93"/>
                <a:gd name="T14" fmla="*/ 68 w 91"/>
                <a:gd name="T15" fmla="*/ 18 h 93"/>
                <a:gd name="T16" fmla="*/ 37 w 91"/>
                <a:gd name="T17" fmla="*/ 1 h 93"/>
                <a:gd name="T18" fmla="*/ 33 w 91"/>
                <a:gd name="T19" fmla="*/ 9 h 93"/>
                <a:gd name="T20" fmla="*/ 33 w 91"/>
                <a:gd name="T21" fmla="*/ 14 h 93"/>
                <a:gd name="T22" fmla="*/ 19 w 91"/>
                <a:gd name="T23" fmla="*/ 13 h 93"/>
                <a:gd name="T24" fmla="*/ 19 w 91"/>
                <a:gd name="T25" fmla="*/ 0 h 93"/>
                <a:gd name="T26" fmla="*/ 12 w 91"/>
                <a:gd name="T27" fmla="*/ 1 h 93"/>
                <a:gd name="T28" fmla="*/ 8 w 91"/>
                <a:gd name="T29" fmla="*/ 2 h 93"/>
                <a:gd name="T30" fmla="*/ 10 w 91"/>
                <a:gd name="T31" fmla="*/ 5 h 93"/>
                <a:gd name="T32" fmla="*/ 11 w 91"/>
                <a:gd name="T33" fmla="*/ 11 h 93"/>
                <a:gd name="T34" fmla="*/ 8 w 91"/>
                <a:gd name="T35" fmla="*/ 13 h 93"/>
                <a:gd name="T36" fmla="*/ 8 w 91"/>
                <a:gd name="T37" fmla="*/ 17 h 93"/>
                <a:gd name="T38" fmla="*/ 10 w 91"/>
                <a:gd name="T39" fmla="*/ 18 h 93"/>
                <a:gd name="T40" fmla="*/ 3 w 91"/>
                <a:gd name="T41" fmla="*/ 28 h 93"/>
                <a:gd name="T42" fmla="*/ 0 w 91"/>
                <a:gd name="T43" fmla="*/ 30 h 93"/>
                <a:gd name="T44" fmla="*/ 5 w 91"/>
                <a:gd name="T45" fmla="*/ 46 h 93"/>
                <a:gd name="T46" fmla="*/ 9 w 91"/>
                <a:gd name="T47" fmla="*/ 58 h 93"/>
                <a:gd name="T48" fmla="*/ 11 w 91"/>
                <a:gd name="T49" fmla="*/ 64 h 93"/>
                <a:gd name="T50" fmla="*/ 7 w 91"/>
                <a:gd name="T51" fmla="*/ 61 h 93"/>
                <a:gd name="T52" fmla="*/ 6 w 91"/>
                <a:gd name="T53" fmla="*/ 62 h 93"/>
                <a:gd name="T54" fmla="*/ 6 w 91"/>
                <a:gd name="T55" fmla="*/ 62 h 93"/>
                <a:gd name="T56" fmla="*/ 12 w 91"/>
                <a:gd name="T57" fmla="*/ 66 h 93"/>
                <a:gd name="T58" fmla="*/ 20 w 91"/>
                <a:gd name="T59" fmla="*/ 69 h 93"/>
                <a:gd name="T60" fmla="*/ 30 w 91"/>
                <a:gd name="T61" fmla="*/ 74 h 93"/>
                <a:gd name="T62" fmla="*/ 31 w 91"/>
                <a:gd name="T63" fmla="*/ 74 h 93"/>
                <a:gd name="T64" fmla="*/ 37 w 91"/>
                <a:gd name="T65" fmla="*/ 74 h 93"/>
                <a:gd name="T66" fmla="*/ 38 w 91"/>
                <a:gd name="T67" fmla="*/ 74 h 93"/>
                <a:gd name="T68" fmla="*/ 44 w 91"/>
                <a:gd name="T69" fmla="*/ 91 h 93"/>
                <a:gd name="T70" fmla="*/ 49 w 91"/>
                <a:gd name="T71" fmla="*/ 91 h 93"/>
                <a:gd name="T72" fmla="*/ 54 w 91"/>
                <a:gd name="T73" fmla="*/ 90 h 93"/>
                <a:gd name="T74" fmla="*/ 56 w 91"/>
                <a:gd name="T75" fmla="*/ 93 h 93"/>
                <a:gd name="T76" fmla="*/ 64 w 91"/>
                <a:gd name="T77" fmla="*/ 92 h 93"/>
                <a:gd name="T78" fmla="*/ 69 w 91"/>
                <a:gd name="T79" fmla="*/ 91 h 93"/>
                <a:gd name="T80" fmla="*/ 71 w 91"/>
                <a:gd name="T81" fmla="*/ 88 h 93"/>
                <a:gd name="T82" fmla="*/ 76 w 91"/>
                <a:gd name="T83" fmla="*/ 88 h 93"/>
                <a:gd name="T84" fmla="*/ 82 w 91"/>
                <a:gd name="T85" fmla="*/ 87 h 93"/>
                <a:gd name="T86" fmla="*/ 91 w 91"/>
                <a:gd name="T87" fmla="*/ 82 h 93"/>
                <a:gd name="T88" fmla="*/ 85 w 91"/>
                <a:gd name="T8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" h="93">
                  <a:moveTo>
                    <a:pt x="85" y="75"/>
                  </a:moveTo>
                  <a:cubicBezTo>
                    <a:pt x="85" y="69"/>
                    <a:pt x="82" y="69"/>
                    <a:pt x="82" y="66"/>
                  </a:cubicBezTo>
                  <a:cubicBezTo>
                    <a:pt x="82" y="62"/>
                    <a:pt x="83" y="59"/>
                    <a:pt x="81" y="59"/>
                  </a:cubicBezTo>
                  <a:cubicBezTo>
                    <a:pt x="80" y="59"/>
                    <a:pt x="81" y="56"/>
                    <a:pt x="83" y="53"/>
                  </a:cubicBezTo>
                  <a:cubicBezTo>
                    <a:pt x="85" y="50"/>
                    <a:pt x="79" y="49"/>
                    <a:pt x="78" y="46"/>
                  </a:cubicBezTo>
                  <a:cubicBezTo>
                    <a:pt x="78" y="44"/>
                    <a:pt x="80" y="39"/>
                    <a:pt x="82" y="33"/>
                  </a:cubicBezTo>
                  <a:cubicBezTo>
                    <a:pt x="75" y="28"/>
                    <a:pt x="68" y="23"/>
                    <a:pt x="68" y="23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5"/>
                    <a:pt x="35" y="8"/>
                    <a:pt x="33" y="9"/>
                  </a:cubicBezTo>
                  <a:cubicBezTo>
                    <a:pt x="30" y="10"/>
                    <a:pt x="36" y="13"/>
                    <a:pt x="33" y="14"/>
                  </a:cubicBezTo>
                  <a:cubicBezTo>
                    <a:pt x="30" y="14"/>
                    <a:pt x="24" y="11"/>
                    <a:pt x="19" y="13"/>
                  </a:cubicBezTo>
                  <a:cubicBezTo>
                    <a:pt x="16" y="14"/>
                    <a:pt x="17" y="7"/>
                    <a:pt x="19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0" y="1"/>
                    <a:pt x="8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2" y="9"/>
                    <a:pt x="11" y="11"/>
                  </a:cubicBezTo>
                  <a:cubicBezTo>
                    <a:pt x="11" y="12"/>
                    <a:pt x="9" y="12"/>
                    <a:pt x="8" y="13"/>
                  </a:cubicBezTo>
                  <a:cubicBezTo>
                    <a:pt x="8" y="15"/>
                    <a:pt x="8" y="17"/>
                    <a:pt x="8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5" y="27"/>
                    <a:pt x="3" y="28"/>
                  </a:cubicBezTo>
                  <a:cubicBezTo>
                    <a:pt x="3" y="29"/>
                    <a:pt x="1" y="29"/>
                    <a:pt x="0" y="30"/>
                  </a:cubicBezTo>
                  <a:cubicBezTo>
                    <a:pt x="1" y="37"/>
                    <a:pt x="3" y="44"/>
                    <a:pt x="5" y="46"/>
                  </a:cubicBezTo>
                  <a:cubicBezTo>
                    <a:pt x="9" y="50"/>
                    <a:pt x="8" y="55"/>
                    <a:pt x="9" y="58"/>
                  </a:cubicBezTo>
                  <a:cubicBezTo>
                    <a:pt x="10" y="60"/>
                    <a:pt x="14" y="63"/>
                    <a:pt x="11" y="64"/>
                  </a:cubicBezTo>
                  <a:cubicBezTo>
                    <a:pt x="10" y="65"/>
                    <a:pt x="8" y="63"/>
                    <a:pt x="7" y="61"/>
                  </a:cubicBezTo>
                  <a:cubicBezTo>
                    <a:pt x="7" y="61"/>
                    <a:pt x="6" y="62"/>
                    <a:pt x="6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8" y="64"/>
                    <a:pt x="11" y="66"/>
                    <a:pt x="12" y="66"/>
                  </a:cubicBezTo>
                  <a:cubicBezTo>
                    <a:pt x="14" y="66"/>
                    <a:pt x="18" y="68"/>
                    <a:pt x="20" y="69"/>
                  </a:cubicBezTo>
                  <a:cubicBezTo>
                    <a:pt x="22" y="69"/>
                    <a:pt x="30" y="72"/>
                    <a:pt x="30" y="74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3" y="74"/>
                    <a:pt x="35" y="74"/>
                    <a:pt x="37" y="74"/>
                  </a:cubicBezTo>
                  <a:cubicBezTo>
                    <a:pt x="37" y="74"/>
                    <a:pt x="37" y="74"/>
                    <a:pt x="38" y="74"/>
                  </a:cubicBezTo>
                  <a:cubicBezTo>
                    <a:pt x="41" y="74"/>
                    <a:pt x="44" y="85"/>
                    <a:pt x="44" y="91"/>
                  </a:cubicBezTo>
                  <a:cubicBezTo>
                    <a:pt x="46" y="91"/>
                    <a:pt x="48" y="91"/>
                    <a:pt x="49" y="91"/>
                  </a:cubicBezTo>
                  <a:cubicBezTo>
                    <a:pt x="50" y="91"/>
                    <a:pt x="52" y="90"/>
                    <a:pt x="54" y="90"/>
                  </a:cubicBezTo>
                  <a:cubicBezTo>
                    <a:pt x="56" y="91"/>
                    <a:pt x="55" y="93"/>
                    <a:pt x="56" y="93"/>
                  </a:cubicBezTo>
                  <a:cubicBezTo>
                    <a:pt x="58" y="93"/>
                    <a:pt x="62" y="92"/>
                    <a:pt x="64" y="92"/>
                  </a:cubicBezTo>
                  <a:cubicBezTo>
                    <a:pt x="65" y="92"/>
                    <a:pt x="68" y="93"/>
                    <a:pt x="69" y="91"/>
                  </a:cubicBezTo>
                  <a:cubicBezTo>
                    <a:pt x="69" y="90"/>
                    <a:pt x="70" y="88"/>
                    <a:pt x="71" y="88"/>
                  </a:cubicBezTo>
                  <a:cubicBezTo>
                    <a:pt x="73" y="89"/>
                    <a:pt x="74" y="90"/>
                    <a:pt x="76" y="88"/>
                  </a:cubicBezTo>
                  <a:cubicBezTo>
                    <a:pt x="78" y="87"/>
                    <a:pt x="82" y="88"/>
                    <a:pt x="82" y="87"/>
                  </a:cubicBezTo>
                  <a:cubicBezTo>
                    <a:pt x="83" y="86"/>
                    <a:pt x="87" y="84"/>
                    <a:pt x="91" y="82"/>
                  </a:cubicBezTo>
                  <a:cubicBezTo>
                    <a:pt x="91" y="77"/>
                    <a:pt x="86" y="80"/>
                    <a:pt x="85" y="7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1" name="Freeform 168"/>
            <p:cNvSpPr>
              <a:spLocks/>
            </p:cNvSpPr>
            <p:nvPr/>
          </p:nvSpPr>
          <p:spPr bwMode="auto">
            <a:xfrm>
              <a:off x="4125051" y="4526237"/>
              <a:ext cx="49634" cy="124706"/>
            </a:xfrm>
            <a:custGeom>
              <a:avLst/>
              <a:gdLst>
                <a:gd name="T0" fmla="*/ 25 w 28"/>
                <a:gd name="T1" fmla="*/ 43 h 66"/>
                <a:gd name="T2" fmla="*/ 20 w 28"/>
                <a:gd name="T3" fmla="*/ 38 h 66"/>
                <a:gd name="T4" fmla="*/ 20 w 28"/>
                <a:gd name="T5" fmla="*/ 39 h 66"/>
                <a:gd name="T6" fmla="*/ 11 w 28"/>
                <a:gd name="T7" fmla="*/ 26 h 66"/>
                <a:gd name="T8" fmla="*/ 12 w 28"/>
                <a:gd name="T9" fmla="*/ 11 h 66"/>
                <a:gd name="T10" fmla="*/ 10 w 28"/>
                <a:gd name="T11" fmla="*/ 0 h 66"/>
                <a:gd name="T12" fmla="*/ 4 w 28"/>
                <a:gd name="T13" fmla="*/ 0 h 66"/>
                <a:gd name="T14" fmla="*/ 7 w 28"/>
                <a:gd name="T15" fmla="*/ 9 h 66"/>
                <a:gd name="T16" fmla="*/ 4 w 28"/>
                <a:gd name="T17" fmla="*/ 10 h 66"/>
                <a:gd name="T18" fmla="*/ 5 w 28"/>
                <a:gd name="T19" fmla="*/ 24 h 66"/>
                <a:gd name="T20" fmla="*/ 1 w 28"/>
                <a:gd name="T21" fmla="*/ 26 h 66"/>
                <a:gd name="T22" fmla="*/ 0 w 28"/>
                <a:gd name="T23" fmla="*/ 34 h 66"/>
                <a:gd name="T24" fmla="*/ 2 w 28"/>
                <a:gd name="T25" fmla="*/ 38 h 66"/>
                <a:gd name="T26" fmla="*/ 2 w 28"/>
                <a:gd name="T27" fmla="*/ 38 h 66"/>
                <a:gd name="T28" fmla="*/ 7 w 28"/>
                <a:gd name="T29" fmla="*/ 42 h 66"/>
                <a:gd name="T30" fmla="*/ 14 w 28"/>
                <a:gd name="T31" fmla="*/ 43 h 66"/>
                <a:gd name="T32" fmla="*/ 12 w 28"/>
                <a:gd name="T33" fmla="*/ 54 h 66"/>
                <a:gd name="T34" fmla="*/ 20 w 28"/>
                <a:gd name="T35" fmla="*/ 64 h 66"/>
                <a:gd name="T36" fmla="*/ 21 w 28"/>
                <a:gd name="T37" fmla="*/ 57 h 66"/>
                <a:gd name="T38" fmla="*/ 26 w 28"/>
                <a:gd name="T39" fmla="*/ 51 h 66"/>
                <a:gd name="T40" fmla="*/ 25 w 28"/>
                <a:gd name="T41" fmla="*/ 4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66">
                  <a:moveTo>
                    <a:pt x="25" y="43"/>
                  </a:moveTo>
                  <a:cubicBezTo>
                    <a:pt x="24" y="41"/>
                    <a:pt x="22" y="39"/>
                    <a:pt x="20" y="38"/>
                  </a:cubicBezTo>
                  <a:cubicBezTo>
                    <a:pt x="20" y="38"/>
                    <a:pt x="20" y="39"/>
                    <a:pt x="20" y="39"/>
                  </a:cubicBezTo>
                  <a:cubicBezTo>
                    <a:pt x="18" y="42"/>
                    <a:pt x="12" y="32"/>
                    <a:pt x="11" y="26"/>
                  </a:cubicBezTo>
                  <a:cubicBezTo>
                    <a:pt x="10" y="20"/>
                    <a:pt x="14" y="17"/>
                    <a:pt x="12" y="11"/>
                  </a:cubicBezTo>
                  <a:cubicBezTo>
                    <a:pt x="10" y="6"/>
                    <a:pt x="8" y="2"/>
                    <a:pt x="10" y="0"/>
                  </a:cubicBezTo>
                  <a:cubicBezTo>
                    <a:pt x="8" y="0"/>
                    <a:pt x="6" y="0"/>
                    <a:pt x="4" y="0"/>
                  </a:cubicBezTo>
                  <a:cubicBezTo>
                    <a:pt x="5" y="3"/>
                    <a:pt x="7" y="7"/>
                    <a:pt x="7" y="9"/>
                  </a:cubicBezTo>
                  <a:cubicBezTo>
                    <a:pt x="7" y="10"/>
                    <a:pt x="5" y="8"/>
                    <a:pt x="4" y="10"/>
                  </a:cubicBezTo>
                  <a:cubicBezTo>
                    <a:pt x="3" y="12"/>
                    <a:pt x="3" y="22"/>
                    <a:pt x="5" y="24"/>
                  </a:cubicBezTo>
                  <a:cubicBezTo>
                    <a:pt x="7" y="26"/>
                    <a:pt x="1" y="25"/>
                    <a:pt x="1" y="26"/>
                  </a:cubicBezTo>
                  <a:cubicBezTo>
                    <a:pt x="1" y="28"/>
                    <a:pt x="1" y="34"/>
                    <a:pt x="0" y="34"/>
                  </a:cubicBezTo>
                  <a:cubicBezTo>
                    <a:pt x="0" y="35"/>
                    <a:pt x="1" y="36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6" y="42"/>
                    <a:pt x="7" y="42"/>
                  </a:cubicBezTo>
                  <a:cubicBezTo>
                    <a:pt x="9" y="42"/>
                    <a:pt x="13" y="40"/>
                    <a:pt x="14" y="43"/>
                  </a:cubicBezTo>
                  <a:cubicBezTo>
                    <a:pt x="15" y="47"/>
                    <a:pt x="12" y="53"/>
                    <a:pt x="12" y="54"/>
                  </a:cubicBezTo>
                  <a:cubicBezTo>
                    <a:pt x="13" y="56"/>
                    <a:pt x="20" y="66"/>
                    <a:pt x="20" y="64"/>
                  </a:cubicBezTo>
                  <a:cubicBezTo>
                    <a:pt x="21" y="63"/>
                    <a:pt x="19" y="59"/>
                    <a:pt x="21" y="57"/>
                  </a:cubicBezTo>
                  <a:cubicBezTo>
                    <a:pt x="23" y="55"/>
                    <a:pt x="26" y="57"/>
                    <a:pt x="26" y="51"/>
                  </a:cubicBezTo>
                  <a:cubicBezTo>
                    <a:pt x="25" y="45"/>
                    <a:pt x="28" y="45"/>
                    <a:pt x="25" y="4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2" name="Freeform 169"/>
            <p:cNvSpPr>
              <a:spLocks/>
            </p:cNvSpPr>
            <p:nvPr/>
          </p:nvSpPr>
          <p:spPr bwMode="auto">
            <a:xfrm>
              <a:off x="6055374" y="4705061"/>
              <a:ext cx="49634" cy="41177"/>
            </a:xfrm>
            <a:custGeom>
              <a:avLst/>
              <a:gdLst>
                <a:gd name="T0" fmla="*/ 0 w 28"/>
                <a:gd name="T1" fmla="*/ 3 h 22"/>
                <a:gd name="T2" fmla="*/ 25 w 28"/>
                <a:gd name="T3" fmla="*/ 20 h 22"/>
                <a:gd name="T4" fmla="*/ 0 w 28"/>
                <a:gd name="T5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2">
                  <a:moveTo>
                    <a:pt x="0" y="3"/>
                  </a:moveTo>
                  <a:cubicBezTo>
                    <a:pt x="0" y="0"/>
                    <a:pt x="28" y="18"/>
                    <a:pt x="25" y="20"/>
                  </a:cubicBezTo>
                  <a:cubicBezTo>
                    <a:pt x="22" y="22"/>
                    <a:pt x="1" y="6"/>
                    <a:pt x="0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3" name="Freeform 170"/>
            <p:cNvSpPr>
              <a:spLocks/>
            </p:cNvSpPr>
            <p:nvPr/>
          </p:nvSpPr>
          <p:spPr bwMode="auto">
            <a:xfrm>
              <a:off x="4647285" y="3670940"/>
              <a:ext cx="112216" cy="84706"/>
            </a:xfrm>
            <a:custGeom>
              <a:avLst/>
              <a:gdLst>
                <a:gd name="T0" fmla="*/ 52 w 64"/>
                <a:gd name="T1" fmla="*/ 35 h 44"/>
                <a:gd name="T2" fmla="*/ 56 w 64"/>
                <a:gd name="T3" fmla="*/ 38 h 44"/>
                <a:gd name="T4" fmla="*/ 62 w 64"/>
                <a:gd name="T5" fmla="*/ 40 h 44"/>
                <a:gd name="T6" fmla="*/ 64 w 64"/>
                <a:gd name="T7" fmla="*/ 39 h 44"/>
                <a:gd name="T8" fmla="*/ 63 w 64"/>
                <a:gd name="T9" fmla="*/ 28 h 44"/>
                <a:gd name="T10" fmla="*/ 54 w 64"/>
                <a:gd name="T11" fmla="*/ 23 h 44"/>
                <a:gd name="T12" fmla="*/ 53 w 64"/>
                <a:gd name="T13" fmla="*/ 15 h 44"/>
                <a:gd name="T14" fmla="*/ 42 w 64"/>
                <a:gd name="T15" fmla="*/ 16 h 44"/>
                <a:gd name="T16" fmla="*/ 35 w 64"/>
                <a:gd name="T17" fmla="*/ 15 h 44"/>
                <a:gd name="T18" fmla="*/ 27 w 64"/>
                <a:gd name="T19" fmla="*/ 14 h 44"/>
                <a:gd name="T20" fmla="*/ 15 w 64"/>
                <a:gd name="T21" fmla="*/ 13 h 44"/>
                <a:gd name="T22" fmla="*/ 21 w 64"/>
                <a:gd name="T23" fmla="*/ 8 h 44"/>
                <a:gd name="T24" fmla="*/ 24 w 64"/>
                <a:gd name="T25" fmla="*/ 8 h 44"/>
                <a:gd name="T26" fmla="*/ 27 w 64"/>
                <a:gd name="T27" fmla="*/ 1 h 44"/>
                <a:gd name="T28" fmla="*/ 21 w 64"/>
                <a:gd name="T29" fmla="*/ 3 h 44"/>
                <a:gd name="T30" fmla="*/ 15 w 64"/>
                <a:gd name="T31" fmla="*/ 4 h 44"/>
                <a:gd name="T32" fmla="*/ 11 w 64"/>
                <a:gd name="T33" fmla="*/ 9 h 44"/>
                <a:gd name="T34" fmla="*/ 8 w 64"/>
                <a:gd name="T35" fmla="*/ 13 h 44"/>
                <a:gd name="T36" fmla="*/ 0 w 64"/>
                <a:gd name="T37" fmla="*/ 16 h 44"/>
                <a:gd name="T38" fmla="*/ 5 w 64"/>
                <a:gd name="T39" fmla="*/ 23 h 44"/>
                <a:gd name="T40" fmla="*/ 6 w 64"/>
                <a:gd name="T41" fmla="*/ 30 h 44"/>
                <a:gd name="T42" fmla="*/ 3 w 64"/>
                <a:gd name="T43" fmla="*/ 39 h 44"/>
                <a:gd name="T44" fmla="*/ 7 w 64"/>
                <a:gd name="T45" fmla="*/ 40 h 44"/>
                <a:gd name="T46" fmla="*/ 15 w 64"/>
                <a:gd name="T47" fmla="*/ 37 h 44"/>
                <a:gd name="T48" fmla="*/ 23 w 64"/>
                <a:gd name="T49" fmla="*/ 33 h 44"/>
                <a:gd name="T50" fmla="*/ 31 w 64"/>
                <a:gd name="T51" fmla="*/ 26 h 44"/>
                <a:gd name="T52" fmla="*/ 34 w 64"/>
                <a:gd name="T53" fmla="*/ 33 h 44"/>
                <a:gd name="T54" fmla="*/ 35 w 64"/>
                <a:gd name="T55" fmla="*/ 43 h 44"/>
                <a:gd name="T56" fmla="*/ 39 w 64"/>
                <a:gd name="T57" fmla="*/ 43 h 44"/>
                <a:gd name="T58" fmla="*/ 43 w 64"/>
                <a:gd name="T59" fmla="*/ 42 h 44"/>
                <a:gd name="T60" fmla="*/ 52 w 64"/>
                <a:gd name="T61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44">
                  <a:moveTo>
                    <a:pt x="52" y="35"/>
                  </a:moveTo>
                  <a:cubicBezTo>
                    <a:pt x="54" y="37"/>
                    <a:pt x="54" y="38"/>
                    <a:pt x="56" y="38"/>
                  </a:cubicBezTo>
                  <a:cubicBezTo>
                    <a:pt x="57" y="38"/>
                    <a:pt x="60" y="38"/>
                    <a:pt x="62" y="40"/>
                  </a:cubicBezTo>
                  <a:cubicBezTo>
                    <a:pt x="63" y="39"/>
                    <a:pt x="64" y="39"/>
                    <a:pt x="64" y="39"/>
                  </a:cubicBezTo>
                  <a:cubicBezTo>
                    <a:pt x="64" y="39"/>
                    <a:pt x="63" y="31"/>
                    <a:pt x="63" y="28"/>
                  </a:cubicBezTo>
                  <a:cubicBezTo>
                    <a:pt x="62" y="25"/>
                    <a:pt x="54" y="23"/>
                    <a:pt x="54" y="23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5"/>
                    <a:pt x="44" y="17"/>
                    <a:pt x="42" y="16"/>
                  </a:cubicBezTo>
                  <a:cubicBezTo>
                    <a:pt x="40" y="15"/>
                    <a:pt x="37" y="17"/>
                    <a:pt x="35" y="15"/>
                  </a:cubicBezTo>
                  <a:cubicBezTo>
                    <a:pt x="33" y="12"/>
                    <a:pt x="30" y="16"/>
                    <a:pt x="27" y="14"/>
                  </a:cubicBezTo>
                  <a:cubicBezTo>
                    <a:pt x="24" y="12"/>
                    <a:pt x="16" y="15"/>
                    <a:pt x="15" y="13"/>
                  </a:cubicBezTo>
                  <a:cubicBezTo>
                    <a:pt x="15" y="12"/>
                    <a:pt x="19" y="8"/>
                    <a:pt x="21" y="8"/>
                  </a:cubicBezTo>
                  <a:cubicBezTo>
                    <a:pt x="22" y="8"/>
                    <a:pt x="23" y="8"/>
                    <a:pt x="24" y="8"/>
                  </a:cubicBezTo>
                  <a:cubicBezTo>
                    <a:pt x="25" y="7"/>
                    <a:pt x="28" y="2"/>
                    <a:pt x="27" y="1"/>
                  </a:cubicBezTo>
                  <a:cubicBezTo>
                    <a:pt x="26" y="0"/>
                    <a:pt x="23" y="1"/>
                    <a:pt x="21" y="3"/>
                  </a:cubicBezTo>
                  <a:cubicBezTo>
                    <a:pt x="19" y="4"/>
                    <a:pt x="16" y="2"/>
                    <a:pt x="15" y="4"/>
                  </a:cubicBezTo>
                  <a:cubicBezTo>
                    <a:pt x="14" y="6"/>
                    <a:pt x="13" y="9"/>
                    <a:pt x="11" y="9"/>
                  </a:cubicBezTo>
                  <a:cubicBezTo>
                    <a:pt x="9" y="9"/>
                    <a:pt x="10" y="12"/>
                    <a:pt x="8" y="13"/>
                  </a:cubicBezTo>
                  <a:cubicBezTo>
                    <a:pt x="6" y="14"/>
                    <a:pt x="1" y="14"/>
                    <a:pt x="0" y="16"/>
                  </a:cubicBezTo>
                  <a:cubicBezTo>
                    <a:pt x="0" y="19"/>
                    <a:pt x="6" y="20"/>
                    <a:pt x="5" y="23"/>
                  </a:cubicBezTo>
                  <a:cubicBezTo>
                    <a:pt x="5" y="26"/>
                    <a:pt x="9" y="29"/>
                    <a:pt x="6" y="30"/>
                  </a:cubicBezTo>
                  <a:cubicBezTo>
                    <a:pt x="4" y="32"/>
                    <a:pt x="3" y="34"/>
                    <a:pt x="3" y="39"/>
                  </a:cubicBezTo>
                  <a:cubicBezTo>
                    <a:pt x="4" y="40"/>
                    <a:pt x="6" y="41"/>
                    <a:pt x="7" y="40"/>
                  </a:cubicBezTo>
                  <a:cubicBezTo>
                    <a:pt x="8" y="37"/>
                    <a:pt x="15" y="40"/>
                    <a:pt x="15" y="37"/>
                  </a:cubicBezTo>
                  <a:cubicBezTo>
                    <a:pt x="15" y="35"/>
                    <a:pt x="23" y="36"/>
                    <a:pt x="23" y="33"/>
                  </a:cubicBezTo>
                  <a:cubicBezTo>
                    <a:pt x="23" y="31"/>
                    <a:pt x="28" y="26"/>
                    <a:pt x="31" y="26"/>
                  </a:cubicBezTo>
                  <a:cubicBezTo>
                    <a:pt x="34" y="26"/>
                    <a:pt x="31" y="31"/>
                    <a:pt x="34" y="33"/>
                  </a:cubicBezTo>
                  <a:cubicBezTo>
                    <a:pt x="38" y="35"/>
                    <a:pt x="33" y="41"/>
                    <a:pt x="35" y="43"/>
                  </a:cubicBezTo>
                  <a:cubicBezTo>
                    <a:pt x="35" y="44"/>
                    <a:pt x="37" y="44"/>
                    <a:pt x="39" y="43"/>
                  </a:cubicBezTo>
                  <a:cubicBezTo>
                    <a:pt x="40" y="43"/>
                    <a:pt x="42" y="42"/>
                    <a:pt x="43" y="42"/>
                  </a:cubicBezTo>
                  <a:cubicBezTo>
                    <a:pt x="46" y="39"/>
                    <a:pt x="51" y="35"/>
                    <a:pt x="52" y="3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4" name="Freeform 171"/>
            <p:cNvSpPr>
              <a:spLocks/>
            </p:cNvSpPr>
            <p:nvPr/>
          </p:nvSpPr>
          <p:spPr bwMode="auto">
            <a:xfrm>
              <a:off x="2491452" y="3953294"/>
              <a:ext cx="12948" cy="28235"/>
            </a:xfrm>
            <a:custGeom>
              <a:avLst/>
              <a:gdLst>
                <a:gd name="T0" fmla="*/ 6 w 7"/>
                <a:gd name="T1" fmla="*/ 14 h 15"/>
                <a:gd name="T2" fmla="*/ 3 w 7"/>
                <a:gd name="T3" fmla="*/ 11 h 15"/>
                <a:gd name="T4" fmla="*/ 0 w 7"/>
                <a:gd name="T5" fmla="*/ 5 h 15"/>
                <a:gd name="T6" fmla="*/ 3 w 7"/>
                <a:gd name="T7" fmla="*/ 3 h 15"/>
                <a:gd name="T8" fmla="*/ 4 w 7"/>
                <a:gd name="T9" fmla="*/ 9 h 15"/>
                <a:gd name="T10" fmla="*/ 6 w 7"/>
                <a:gd name="T11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5">
                  <a:moveTo>
                    <a:pt x="6" y="14"/>
                  </a:moveTo>
                  <a:cubicBezTo>
                    <a:pt x="6" y="15"/>
                    <a:pt x="3" y="13"/>
                    <a:pt x="3" y="11"/>
                  </a:cubicBezTo>
                  <a:cubicBezTo>
                    <a:pt x="3" y="9"/>
                    <a:pt x="0" y="9"/>
                    <a:pt x="0" y="5"/>
                  </a:cubicBezTo>
                  <a:cubicBezTo>
                    <a:pt x="0" y="2"/>
                    <a:pt x="1" y="0"/>
                    <a:pt x="3" y="3"/>
                  </a:cubicBezTo>
                  <a:cubicBezTo>
                    <a:pt x="5" y="6"/>
                    <a:pt x="3" y="8"/>
                    <a:pt x="4" y="9"/>
                  </a:cubicBezTo>
                  <a:cubicBezTo>
                    <a:pt x="4" y="10"/>
                    <a:pt x="7" y="12"/>
                    <a:pt x="6" y="1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5" name="Freeform 172"/>
            <p:cNvSpPr>
              <a:spLocks/>
            </p:cNvSpPr>
            <p:nvPr/>
          </p:nvSpPr>
          <p:spPr bwMode="auto">
            <a:xfrm>
              <a:off x="2734225" y="4194472"/>
              <a:ext cx="18343" cy="17647"/>
            </a:xfrm>
            <a:custGeom>
              <a:avLst/>
              <a:gdLst>
                <a:gd name="T0" fmla="*/ 2 w 10"/>
                <a:gd name="T1" fmla="*/ 8 h 9"/>
                <a:gd name="T2" fmla="*/ 1 w 10"/>
                <a:gd name="T3" fmla="*/ 4 h 9"/>
                <a:gd name="T4" fmla="*/ 8 w 10"/>
                <a:gd name="T5" fmla="*/ 2 h 9"/>
                <a:gd name="T6" fmla="*/ 8 w 10"/>
                <a:gd name="T7" fmla="*/ 7 h 9"/>
                <a:gd name="T8" fmla="*/ 2 w 10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2" y="8"/>
                  </a:moveTo>
                  <a:cubicBezTo>
                    <a:pt x="0" y="7"/>
                    <a:pt x="3" y="5"/>
                    <a:pt x="1" y="4"/>
                  </a:cubicBezTo>
                  <a:cubicBezTo>
                    <a:pt x="0" y="3"/>
                    <a:pt x="6" y="0"/>
                    <a:pt x="8" y="2"/>
                  </a:cubicBezTo>
                  <a:cubicBezTo>
                    <a:pt x="9" y="4"/>
                    <a:pt x="10" y="6"/>
                    <a:pt x="8" y="7"/>
                  </a:cubicBezTo>
                  <a:cubicBezTo>
                    <a:pt x="6" y="8"/>
                    <a:pt x="3" y="9"/>
                    <a:pt x="2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6" name="Freeform 173"/>
            <p:cNvSpPr>
              <a:spLocks/>
            </p:cNvSpPr>
            <p:nvPr/>
          </p:nvSpPr>
          <p:spPr bwMode="auto">
            <a:xfrm>
              <a:off x="4284743" y="3663882"/>
              <a:ext cx="50713" cy="45883"/>
            </a:xfrm>
            <a:custGeom>
              <a:avLst/>
              <a:gdLst>
                <a:gd name="T0" fmla="*/ 27 w 29"/>
                <a:gd name="T1" fmla="*/ 19 h 24"/>
                <a:gd name="T2" fmla="*/ 22 w 29"/>
                <a:gd name="T3" fmla="*/ 12 h 24"/>
                <a:gd name="T4" fmla="*/ 19 w 29"/>
                <a:gd name="T5" fmla="*/ 6 h 24"/>
                <a:gd name="T6" fmla="*/ 16 w 29"/>
                <a:gd name="T7" fmla="*/ 1 h 24"/>
                <a:gd name="T8" fmla="*/ 9 w 29"/>
                <a:gd name="T9" fmla="*/ 0 h 24"/>
                <a:gd name="T10" fmla="*/ 0 w 29"/>
                <a:gd name="T11" fmla="*/ 2 h 24"/>
                <a:gd name="T12" fmla="*/ 2 w 29"/>
                <a:gd name="T13" fmla="*/ 8 h 24"/>
                <a:gd name="T14" fmla="*/ 9 w 29"/>
                <a:gd name="T15" fmla="*/ 11 h 24"/>
                <a:gd name="T16" fmla="*/ 10 w 29"/>
                <a:gd name="T17" fmla="*/ 14 h 24"/>
                <a:gd name="T18" fmla="*/ 11 w 29"/>
                <a:gd name="T19" fmla="*/ 14 h 24"/>
                <a:gd name="T20" fmla="*/ 13 w 29"/>
                <a:gd name="T21" fmla="*/ 16 h 24"/>
                <a:gd name="T22" fmla="*/ 17 w 29"/>
                <a:gd name="T23" fmla="*/ 18 h 24"/>
                <a:gd name="T24" fmla="*/ 21 w 29"/>
                <a:gd name="T25" fmla="*/ 19 h 24"/>
                <a:gd name="T26" fmla="*/ 23 w 29"/>
                <a:gd name="T27" fmla="*/ 24 h 24"/>
                <a:gd name="T28" fmla="*/ 29 w 29"/>
                <a:gd name="T29" fmla="*/ 23 h 24"/>
                <a:gd name="T30" fmla="*/ 27 w 29"/>
                <a:gd name="T31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24">
                  <a:moveTo>
                    <a:pt x="27" y="19"/>
                  </a:moveTo>
                  <a:cubicBezTo>
                    <a:pt x="27" y="17"/>
                    <a:pt x="22" y="15"/>
                    <a:pt x="22" y="12"/>
                  </a:cubicBezTo>
                  <a:cubicBezTo>
                    <a:pt x="22" y="10"/>
                    <a:pt x="18" y="8"/>
                    <a:pt x="19" y="6"/>
                  </a:cubicBezTo>
                  <a:cubicBezTo>
                    <a:pt x="19" y="4"/>
                    <a:pt x="17" y="2"/>
                    <a:pt x="16" y="1"/>
                  </a:cubicBezTo>
                  <a:cubicBezTo>
                    <a:pt x="14" y="0"/>
                    <a:pt x="11" y="0"/>
                    <a:pt x="9" y="0"/>
                  </a:cubicBezTo>
                  <a:cubicBezTo>
                    <a:pt x="6" y="0"/>
                    <a:pt x="3" y="1"/>
                    <a:pt x="0" y="2"/>
                  </a:cubicBezTo>
                  <a:cubicBezTo>
                    <a:pt x="2" y="4"/>
                    <a:pt x="1" y="5"/>
                    <a:pt x="2" y="8"/>
                  </a:cubicBezTo>
                  <a:cubicBezTo>
                    <a:pt x="4" y="12"/>
                    <a:pt x="7" y="10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2" y="15"/>
                    <a:pt x="13" y="15"/>
                    <a:pt x="13" y="16"/>
                  </a:cubicBezTo>
                  <a:cubicBezTo>
                    <a:pt x="15" y="17"/>
                    <a:pt x="17" y="18"/>
                    <a:pt x="17" y="18"/>
                  </a:cubicBezTo>
                  <a:cubicBezTo>
                    <a:pt x="18" y="19"/>
                    <a:pt x="19" y="17"/>
                    <a:pt x="21" y="19"/>
                  </a:cubicBezTo>
                  <a:cubicBezTo>
                    <a:pt x="23" y="22"/>
                    <a:pt x="23" y="22"/>
                    <a:pt x="23" y="24"/>
                  </a:cubicBezTo>
                  <a:cubicBezTo>
                    <a:pt x="25" y="24"/>
                    <a:pt x="27" y="24"/>
                    <a:pt x="29" y="23"/>
                  </a:cubicBezTo>
                  <a:cubicBezTo>
                    <a:pt x="28" y="21"/>
                    <a:pt x="27" y="20"/>
                    <a:pt x="27" y="1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7" name="Freeform 174"/>
            <p:cNvSpPr>
              <a:spLocks noEditPoints="1"/>
            </p:cNvSpPr>
            <p:nvPr/>
          </p:nvSpPr>
          <p:spPr bwMode="auto">
            <a:xfrm>
              <a:off x="4307401" y="3652117"/>
              <a:ext cx="73372" cy="67059"/>
            </a:xfrm>
            <a:custGeom>
              <a:avLst/>
              <a:gdLst>
                <a:gd name="T0" fmla="*/ 40 w 42"/>
                <a:gd name="T1" fmla="*/ 12 h 35"/>
                <a:gd name="T2" fmla="*/ 32 w 42"/>
                <a:gd name="T3" fmla="*/ 2 h 35"/>
                <a:gd name="T4" fmla="*/ 27 w 42"/>
                <a:gd name="T5" fmla="*/ 6 h 35"/>
                <a:gd name="T6" fmla="*/ 23 w 42"/>
                <a:gd name="T7" fmla="*/ 6 h 35"/>
                <a:gd name="T8" fmla="*/ 17 w 42"/>
                <a:gd name="T9" fmla="*/ 1 h 35"/>
                <a:gd name="T10" fmla="*/ 14 w 42"/>
                <a:gd name="T11" fmla="*/ 0 h 35"/>
                <a:gd name="T12" fmla="*/ 12 w 42"/>
                <a:gd name="T13" fmla="*/ 3 h 35"/>
                <a:gd name="T14" fmla="*/ 15 w 42"/>
                <a:gd name="T15" fmla="*/ 7 h 35"/>
                <a:gd name="T16" fmla="*/ 9 w 42"/>
                <a:gd name="T17" fmla="*/ 7 h 35"/>
                <a:gd name="T18" fmla="*/ 3 w 42"/>
                <a:gd name="T19" fmla="*/ 5 h 35"/>
                <a:gd name="T20" fmla="*/ 6 w 42"/>
                <a:gd name="T21" fmla="*/ 12 h 35"/>
                <a:gd name="T22" fmla="*/ 9 w 42"/>
                <a:gd name="T23" fmla="*/ 18 h 35"/>
                <a:gd name="T24" fmla="*/ 14 w 42"/>
                <a:gd name="T25" fmla="*/ 25 h 35"/>
                <a:gd name="T26" fmla="*/ 16 w 42"/>
                <a:gd name="T27" fmla="*/ 29 h 35"/>
                <a:gd name="T28" fmla="*/ 26 w 42"/>
                <a:gd name="T29" fmla="*/ 23 h 35"/>
                <a:gd name="T30" fmla="*/ 27 w 42"/>
                <a:gd name="T31" fmla="*/ 30 h 35"/>
                <a:gd name="T32" fmla="*/ 33 w 42"/>
                <a:gd name="T33" fmla="*/ 35 h 35"/>
                <a:gd name="T34" fmla="*/ 35 w 42"/>
                <a:gd name="T35" fmla="*/ 30 h 35"/>
                <a:gd name="T36" fmla="*/ 40 w 42"/>
                <a:gd name="T37" fmla="*/ 12 h 35"/>
                <a:gd name="T38" fmla="*/ 4 w 42"/>
                <a:gd name="T39" fmla="*/ 24 h 35"/>
                <a:gd name="T40" fmla="*/ 0 w 42"/>
                <a:gd name="T41" fmla="*/ 22 h 35"/>
                <a:gd name="T42" fmla="*/ 3 w 42"/>
                <a:gd name="T43" fmla="*/ 27 h 35"/>
                <a:gd name="T44" fmla="*/ 9 w 42"/>
                <a:gd name="T45" fmla="*/ 30 h 35"/>
                <a:gd name="T46" fmla="*/ 10 w 42"/>
                <a:gd name="T47" fmla="*/ 30 h 35"/>
                <a:gd name="T48" fmla="*/ 8 w 42"/>
                <a:gd name="T49" fmla="*/ 25 h 35"/>
                <a:gd name="T50" fmla="*/ 4 w 42"/>
                <a:gd name="T51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" h="35">
                  <a:moveTo>
                    <a:pt x="40" y="12"/>
                  </a:moveTo>
                  <a:cubicBezTo>
                    <a:pt x="39" y="10"/>
                    <a:pt x="36" y="6"/>
                    <a:pt x="32" y="2"/>
                  </a:cubicBezTo>
                  <a:cubicBezTo>
                    <a:pt x="31" y="5"/>
                    <a:pt x="28" y="4"/>
                    <a:pt x="27" y="6"/>
                  </a:cubicBezTo>
                  <a:cubicBezTo>
                    <a:pt x="26" y="8"/>
                    <a:pt x="24" y="6"/>
                    <a:pt x="23" y="6"/>
                  </a:cubicBezTo>
                  <a:cubicBezTo>
                    <a:pt x="22" y="6"/>
                    <a:pt x="19" y="2"/>
                    <a:pt x="17" y="1"/>
                  </a:cubicBezTo>
                  <a:cubicBezTo>
                    <a:pt x="16" y="1"/>
                    <a:pt x="15" y="1"/>
                    <a:pt x="14" y="0"/>
                  </a:cubicBezTo>
                  <a:cubicBezTo>
                    <a:pt x="13" y="2"/>
                    <a:pt x="12" y="3"/>
                    <a:pt x="12" y="3"/>
                  </a:cubicBezTo>
                  <a:cubicBezTo>
                    <a:pt x="13" y="5"/>
                    <a:pt x="16" y="6"/>
                    <a:pt x="15" y="7"/>
                  </a:cubicBezTo>
                  <a:cubicBezTo>
                    <a:pt x="14" y="8"/>
                    <a:pt x="10" y="8"/>
                    <a:pt x="9" y="7"/>
                  </a:cubicBezTo>
                  <a:cubicBezTo>
                    <a:pt x="7" y="5"/>
                    <a:pt x="4" y="3"/>
                    <a:pt x="3" y="5"/>
                  </a:cubicBezTo>
                  <a:cubicBezTo>
                    <a:pt x="2" y="6"/>
                    <a:pt x="6" y="10"/>
                    <a:pt x="6" y="12"/>
                  </a:cubicBezTo>
                  <a:cubicBezTo>
                    <a:pt x="5" y="14"/>
                    <a:pt x="9" y="16"/>
                    <a:pt x="9" y="18"/>
                  </a:cubicBezTo>
                  <a:cubicBezTo>
                    <a:pt x="9" y="21"/>
                    <a:pt x="14" y="23"/>
                    <a:pt x="14" y="25"/>
                  </a:cubicBezTo>
                  <a:cubicBezTo>
                    <a:pt x="14" y="26"/>
                    <a:pt x="15" y="27"/>
                    <a:pt x="16" y="29"/>
                  </a:cubicBezTo>
                  <a:cubicBezTo>
                    <a:pt x="20" y="27"/>
                    <a:pt x="23" y="24"/>
                    <a:pt x="26" y="23"/>
                  </a:cubicBezTo>
                  <a:cubicBezTo>
                    <a:pt x="30" y="21"/>
                    <a:pt x="28" y="29"/>
                    <a:pt x="27" y="30"/>
                  </a:cubicBezTo>
                  <a:cubicBezTo>
                    <a:pt x="27" y="31"/>
                    <a:pt x="30" y="33"/>
                    <a:pt x="33" y="35"/>
                  </a:cubicBezTo>
                  <a:cubicBezTo>
                    <a:pt x="33" y="33"/>
                    <a:pt x="34" y="31"/>
                    <a:pt x="35" y="30"/>
                  </a:cubicBezTo>
                  <a:cubicBezTo>
                    <a:pt x="39" y="24"/>
                    <a:pt x="42" y="16"/>
                    <a:pt x="40" y="12"/>
                  </a:cubicBezTo>
                  <a:close/>
                  <a:moveTo>
                    <a:pt x="4" y="24"/>
                  </a:moveTo>
                  <a:cubicBezTo>
                    <a:pt x="4" y="24"/>
                    <a:pt x="2" y="23"/>
                    <a:pt x="0" y="22"/>
                  </a:cubicBezTo>
                  <a:cubicBezTo>
                    <a:pt x="1" y="24"/>
                    <a:pt x="1" y="26"/>
                    <a:pt x="3" y="27"/>
                  </a:cubicBezTo>
                  <a:cubicBezTo>
                    <a:pt x="7" y="28"/>
                    <a:pt x="1" y="29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0" y="28"/>
                    <a:pt x="10" y="28"/>
                    <a:pt x="8" y="25"/>
                  </a:cubicBezTo>
                  <a:cubicBezTo>
                    <a:pt x="6" y="23"/>
                    <a:pt x="5" y="25"/>
                    <a:pt x="4" y="2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8" name="Freeform 175"/>
            <p:cNvSpPr>
              <a:spLocks/>
            </p:cNvSpPr>
            <p:nvPr/>
          </p:nvSpPr>
          <p:spPr bwMode="auto">
            <a:xfrm>
              <a:off x="4541544" y="3720352"/>
              <a:ext cx="211483" cy="164706"/>
            </a:xfrm>
            <a:custGeom>
              <a:avLst/>
              <a:gdLst>
                <a:gd name="T0" fmla="*/ 117 w 121"/>
                <a:gd name="T1" fmla="*/ 12 h 86"/>
                <a:gd name="T2" fmla="*/ 113 w 121"/>
                <a:gd name="T3" fmla="*/ 9 h 86"/>
                <a:gd name="T4" fmla="*/ 104 w 121"/>
                <a:gd name="T5" fmla="*/ 16 h 86"/>
                <a:gd name="T6" fmla="*/ 100 w 121"/>
                <a:gd name="T7" fmla="*/ 17 h 86"/>
                <a:gd name="T8" fmla="*/ 96 w 121"/>
                <a:gd name="T9" fmla="*/ 17 h 86"/>
                <a:gd name="T10" fmla="*/ 95 w 121"/>
                <a:gd name="T11" fmla="*/ 7 h 86"/>
                <a:gd name="T12" fmla="*/ 92 w 121"/>
                <a:gd name="T13" fmla="*/ 0 h 86"/>
                <a:gd name="T14" fmla="*/ 84 w 121"/>
                <a:gd name="T15" fmla="*/ 7 h 86"/>
                <a:gd name="T16" fmla="*/ 76 w 121"/>
                <a:gd name="T17" fmla="*/ 11 h 86"/>
                <a:gd name="T18" fmla="*/ 68 w 121"/>
                <a:gd name="T19" fmla="*/ 14 h 86"/>
                <a:gd name="T20" fmla="*/ 60 w 121"/>
                <a:gd name="T21" fmla="*/ 12 h 86"/>
                <a:gd name="T22" fmla="*/ 54 w 121"/>
                <a:gd name="T23" fmla="*/ 9 h 86"/>
                <a:gd name="T24" fmla="*/ 47 w 121"/>
                <a:gd name="T25" fmla="*/ 8 h 86"/>
                <a:gd name="T26" fmla="*/ 40 w 121"/>
                <a:gd name="T27" fmla="*/ 12 h 86"/>
                <a:gd name="T28" fmla="*/ 35 w 121"/>
                <a:gd name="T29" fmla="*/ 20 h 86"/>
                <a:gd name="T30" fmla="*/ 23 w 121"/>
                <a:gd name="T31" fmla="*/ 27 h 86"/>
                <a:gd name="T32" fmla="*/ 16 w 121"/>
                <a:gd name="T33" fmla="*/ 30 h 86"/>
                <a:gd name="T34" fmla="*/ 10 w 121"/>
                <a:gd name="T35" fmla="*/ 28 h 86"/>
                <a:gd name="T36" fmla="*/ 6 w 121"/>
                <a:gd name="T37" fmla="*/ 32 h 86"/>
                <a:gd name="T38" fmla="*/ 3 w 121"/>
                <a:gd name="T39" fmla="*/ 39 h 86"/>
                <a:gd name="T40" fmla="*/ 2 w 121"/>
                <a:gd name="T41" fmla="*/ 46 h 86"/>
                <a:gd name="T42" fmla="*/ 2 w 121"/>
                <a:gd name="T43" fmla="*/ 55 h 86"/>
                <a:gd name="T44" fmla="*/ 3 w 121"/>
                <a:gd name="T45" fmla="*/ 65 h 86"/>
                <a:gd name="T46" fmla="*/ 11 w 121"/>
                <a:gd name="T47" fmla="*/ 69 h 86"/>
                <a:gd name="T48" fmla="*/ 3 w 121"/>
                <a:gd name="T49" fmla="*/ 81 h 86"/>
                <a:gd name="T50" fmla="*/ 4 w 121"/>
                <a:gd name="T51" fmla="*/ 84 h 86"/>
                <a:gd name="T52" fmla="*/ 17 w 121"/>
                <a:gd name="T53" fmla="*/ 85 h 86"/>
                <a:gd name="T54" fmla="*/ 51 w 121"/>
                <a:gd name="T55" fmla="*/ 81 h 86"/>
                <a:gd name="T56" fmla="*/ 50 w 121"/>
                <a:gd name="T57" fmla="*/ 73 h 86"/>
                <a:gd name="T58" fmla="*/ 57 w 121"/>
                <a:gd name="T59" fmla="*/ 69 h 86"/>
                <a:gd name="T60" fmla="*/ 63 w 121"/>
                <a:gd name="T61" fmla="*/ 67 h 86"/>
                <a:gd name="T62" fmla="*/ 72 w 121"/>
                <a:gd name="T63" fmla="*/ 64 h 86"/>
                <a:gd name="T64" fmla="*/ 76 w 121"/>
                <a:gd name="T65" fmla="*/ 60 h 86"/>
                <a:gd name="T66" fmla="*/ 79 w 121"/>
                <a:gd name="T67" fmla="*/ 51 h 86"/>
                <a:gd name="T68" fmla="*/ 84 w 121"/>
                <a:gd name="T69" fmla="*/ 48 h 86"/>
                <a:gd name="T70" fmla="*/ 82 w 121"/>
                <a:gd name="T71" fmla="*/ 42 h 86"/>
                <a:gd name="T72" fmla="*/ 91 w 121"/>
                <a:gd name="T73" fmla="*/ 43 h 86"/>
                <a:gd name="T74" fmla="*/ 92 w 121"/>
                <a:gd name="T75" fmla="*/ 36 h 86"/>
                <a:gd name="T76" fmla="*/ 96 w 121"/>
                <a:gd name="T77" fmla="*/ 30 h 86"/>
                <a:gd name="T78" fmla="*/ 94 w 121"/>
                <a:gd name="T79" fmla="*/ 25 h 86"/>
                <a:gd name="T80" fmla="*/ 95 w 121"/>
                <a:gd name="T81" fmla="*/ 21 h 86"/>
                <a:gd name="T82" fmla="*/ 97 w 121"/>
                <a:gd name="T83" fmla="*/ 20 h 86"/>
                <a:gd name="T84" fmla="*/ 101 w 121"/>
                <a:gd name="T85" fmla="*/ 19 h 86"/>
                <a:gd name="T86" fmla="*/ 112 w 121"/>
                <a:gd name="T87" fmla="*/ 15 h 86"/>
                <a:gd name="T88" fmla="*/ 121 w 121"/>
                <a:gd name="T89" fmla="*/ 13 h 86"/>
                <a:gd name="T90" fmla="*/ 117 w 121"/>
                <a:gd name="T9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" h="86">
                  <a:moveTo>
                    <a:pt x="117" y="12"/>
                  </a:moveTo>
                  <a:cubicBezTo>
                    <a:pt x="115" y="12"/>
                    <a:pt x="115" y="11"/>
                    <a:pt x="113" y="9"/>
                  </a:cubicBezTo>
                  <a:cubicBezTo>
                    <a:pt x="112" y="9"/>
                    <a:pt x="107" y="13"/>
                    <a:pt x="104" y="16"/>
                  </a:cubicBezTo>
                  <a:cubicBezTo>
                    <a:pt x="103" y="16"/>
                    <a:pt x="101" y="17"/>
                    <a:pt x="100" y="17"/>
                  </a:cubicBezTo>
                  <a:cubicBezTo>
                    <a:pt x="98" y="18"/>
                    <a:pt x="97" y="18"/>
                    <a:pt x="96" y="17"/>
                  </a:cubicBezTo>
                  <a:cubicBezTo>
                    <a:pt x="94" y="15"/>
                    <a:pt x="99" y="9"/>
                    <a:pt x="95" y="7"/>
                  </a:cubicBezTo>
                  <a:cubicBezTo>
                    <a:pt x="92" y="5"/>
                    <a:pt x="95" y="0"/>
                    <a:pt x="92" y="0"/>
                  </a:cubicBezTo>
                  <a:cubicBezTo>
                    <a:pt x="89" y="0"/>
                    <a:pt x="84" y="5"/>
                    <a:pt x="84" y="7"/>
                  </a:cubicBezTo>
                  <a:cubicBezTo>
                    <a:pt x="84" y="10"/>
                    <a:pt x="76" y="9"/>
                    <a:pt x="76" y="11"/>
                  </a:cubicBezTo>
                  <a:cubicBezTo>
                    <a:pt x="76" y="14"/>
                    <a:pt x="69" y="11"/>
                    <a:pt x="68" y="14"/>
                  </a:cubicBezTo>
                  <a:cubicBezTo>
                    <a:pt x="66" y="16"/>
                    <a:pt x="63" y="12"/>
                    <a:pt x="60" y="12"/>
                  </a:cubicBezTo>
                  <a:cubicBezTo>
                    <a:pt x="58" y="12"/>
                    <a:pt x="57" y="8"/>
                    <a:pt x="54" y="9"/>
                  </a:cubicBezTo>
                  <a:cubicBezTo>
                    <a:pt x="51" y="10"/>
                    <a:pt x="49" y="8"/>
                    <a:pt x="47" y="8"/>
                  </a:cubicBezTo>
                  <a:cubicBezTo>
                    <a:pt x="44" y="8"/>
                    <a:pt x="43" y="13"/>
                    <a:pt x="40" y="12"/>
                  </a:cubicBezTo>
                  <a:cubicBezTo>
                    <a:pt x="37" y="11"/>
                    <a:pt x="36" y="17"/>
                    <a:pt x="35" y="20"/>
                  </a:cubicBezTo>
                  <a:cubicBezTo>
                    <a:pt x="34" y="23"/>
                    <a:pt x="23" y="23"/>
                    <a:pt x="23" y="27"/>
                  </a:cubicBezTo>
                  <a:cubicBezTo>
                    <a:pt x="23" y="31"/>
                    <a:pt x="16" y="32"/>
                    <a:pt x="16" y="30"/>
                  </a:cubicBezTo>
                  <a:cubicBezTo>
                    <a:pt x="15" y="27"/>
                    <a:pt x="11" y="29"/>
                    <a:pt x="10" y="28"/>
                  </a:cubicBezTo>
                  <a:cubicBezTo>
                    <a:pt x="9" y="27"/>
                    <a:pt x="6" y="29"/>
                    <a:pt x="6" y="32"/>
                  </a:cubicBezTo>
                  <a:cubicBezTo>
                    <a:pt x="6" y="35"/>
                    <a:pt x="3" y="37"/>
                    <a:pt x="3" y="39"/>
                  </a:cubicBezTo>
                  <a:cubicBezTo>
                    <a:pt x="2" y="40"/>
                    <a:pt x="0" y="44"/>
                    <a:pt x="2" y="46"/>
                  </a:cubicBezTo>
                  <a:cubicBezTo>
                    <a:pt x="3" y="48"/>
                    <a:pt x="0" y="51"/>
                    <a:pt x="2" y="55"/>
                  </a:cubicBezTo>
                  <a:cubicBezTo>
                    <a:pt x="3" y="59"/>
                    <a:pt x="2" y="63"/>
                    <a:pt x="3" y="65"/>
                  </a:cubicBezTo>
                  <a:cubicBezTo>
                    <a:pt x="4" y="66"/>
                    <a:pt x="10" y="65"/>
                    <a:pt x="11" y="69"/>
                  </a:cubicBezTo>
                  <a:cubicBezTo>
                    <a:pt x="13" y="73"/>
                    <a:pt x="3" y="79"/>
                    <a:pt x="3" y="81"/>
                  </a:cubicBezTo>
                  <a:cubicBezTo>
                    <a:pt x="3" y="82"/>
                    <a:pt x="3" y="83"/>
                    <a:pt x="4" y="84"/>
                  </a:cubicBezTo>
                  <a:cubicBezTo>
                    <a:pt x="8" y="84"/>
                    <a:pt x="13" y="84"/>
                    <a:pt x="17" y="85"/>
                  </a:cubicBezTo>
                  <a:cubicBezTo>
                    <a:pt x="23" y="86"/>
                    <a:pt x="51" y="82"/>
                    <a:pt x="51" y="81"/>
                  </a:cubicBezTo>
                  <a:cubicBezTo>
                    <a:pt x="52" y="80"/>
                    <a:pt x="50" y="74"/>
                    <a:pt x="50" y="73"/>
                  </a:cubicBezTo>
                  <a:cubicBezTo>
                    <a:pt x="51" y="71"/>
                    <a:pt x="54" y="68"/>
                    <a:pt x="57" y="69"/>
                  </a:cubicBezTo>
                  <a:cubicBezTo>
                    <a:pt x="60" y="69"/>
                    <a:pt x="63" y="69"/>
                    <a:pt x="63" y="67"/>
                  </a:cubicBezTo>
                  <a:cubicBezTo>
                    <a:pt x="63" y="65"/>
                    <a:pt x="71" y="62"/>
                    <a:pt x="72" y="64"/>
                  </a:cubicBezTo>
                  <a:cubicBezTo>
                    <a:pt x="73" y="66"/>
                    <a:pt x="76" y="65"/>
                    <a:pt x="76" y="60"/>
                  </a:cubicBezTo>
                  <a:cubicBezTo>
                    <a:pt x="76" y="55"/>
                    <a:pt x="76" y="52"/>
                    <a:pt x="79" y="51"/>
                  </a:cubicBezTo>
                  <a:cubicBezTo>
                    <a:pt x="82" y="51"/>
                    <a:pt x="85" y="49"/>
                    <a:pt x="84" y="48"/>
                  </a:cubicBezTo>
                  <a:cubicBezTo>
                    <a:pt x="84" y="46"/>
                    <a:pt x="81" y="43"/>
                    <a:pt x="82" y="42"/>
                  </a:cubicBezTo>
                  <a:cubicBezTo>
                    <a:pt x="83" y="41"/>
                    <a:pt x="90" y="45"/>
                    <a:pt x="91" y="43"/>
                  </a:cubicBezTo>
                  <a:cubicBezTo>
                    <a:pt x="92" y="40"/>
                    <a:pt x="90" y="38"/>
                    <a:pt x="92" y="36"/>
                  </a:cubicBezTo>
                  <a:cubicBezTo>
                    <a:pt x="93" y="34"/>
                    <a:pt x="96" y="32"/>
                    <a:pt x="96" y="30"/>
                  </a:cubicBezTo>
                  <a:cubicBezTo>
                    <a:pt x="95" y="28"/>
                    <a:pt x="96" y="27"/>
                    <a:pt x="94" y="25"/>
                  </a:cubicBezTo>
                  <a:cubicBezTo>
                    <a:pt x="92" y="23"/>
                    <a:pt x="93" y="21"/>
                    <a:pt x="95" y="21"/>
                  </a:cubicBezTo>
                  <a:cubicBezTo>
                    <a:pt x="96" y="21"/>
                    <a:pt x="96" y="20"/>
                    <a:pt x="97" y="20"/>
                  </a:cubicBezTo>
                  <a:cubicBezTo>
                    <a:pt x="98" y="20"/>
                    <a:pt x="100" y="20"/>
                    <a:pt x="101" y="19"/>
                  </a:cubicBezTo>
                  <a:cubicBezTo>
                    <a:pt x="104" y="16"/>
                    <a:pt x="110" y="14"/>
                    <a:pt x="112" y="15"/>
                  </a:cubicBezTo>
                  <a:cubicBezTo>
                    <a:pt x="114" y="16"/>
                    <a:pt x="118" y="15"/>
                    <a:pt x="121" y="13"/>
                  </a:cubicBezTo>
                  <a:cubicBezTo>
                    <a:pt x="119" y="12"/>
                    <a:pt x="118" y="12"/>
                    <a:pt x="117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89" name="Freeform 176"/>
            <p:cNvSpPr>
              <a:spLocks/>
            </p:cNvSpPr>
            <p:nvPr/>
          </p:nvSpPr>
          <p:spPr bwMode="auto">
            <a:xfrm>
              <a:off x="4548017" y="3745059"/>
              <a:ext cx="244932" cy="238825"/>
            </a:xfrm>
            <a:custGeom>
              <a:avLst/>
              <a:gdLst>
                <a:gd name="T0" fmla="*/ 129 w 140"/>
                <a:gd name="T1" fmla="*/ 6 h 125"/>
                <a:gd name="T2" fmla="*/ 119 w 140"/>
                <a:gd name="T3" fmla="*/ 1 h 125"/>
                <a:gd name="T4" fmla="*/ 108 w 140"/>
                <a:gd name="T5" fmla="*/ 2 h 125"/>
                <a:gd name="T6" fmla="*/ 93 w 140"/>
                <a:gd name="T7" fmla="*/ 7 h 125"/>
                <a:gd name="T8" fmla="*/ 90 w 140"/>
                <a:gd name="T9" fmla="*/ 12 h 125"/>
                <a:gd name="T10" fmla="*/ 88 w 140"/>
                <a:gd name="T11" fmla="*/ 23 h 125"/>
                <a:gd name="T12" fmla="*/ 78 w 140"/>
                <a:gd name="T13" fmla="*/ 29 h 125"/>
                <a:gd name="T14" fmla="*/ 75 w 140"/>
                <a:gd name="T15" fmla="*/ 38 h 125"/>
                <a:gd name="T16" fmla="*/ 68 w 140"/>
                <a:gd name="T17" fmla="*/ 51 h 125"/>
                <a:gd name="T18" fmla="*/ 53 w 140"/>
                <a:gd name="T19" fmla="*/ 56 h 125"/>
                <a:gd name="T20" fmla="*/ 47 w 140"/>
                <a:gd name="T21" fmla="*/ 68 h 125"/>
                <a:gd name="T22" fmla="*/ 0 w 140"/>
                <a:gd name="T23" fmla="*/ 71 h 125"/>
                <a:gd name="T24" fmla="*/ 13 w 140"/>
                <a:gd name="T25" fmla="*/ 83 h 125"/>
                <a:gd name="T26" fmla="*/ 19 w 140"/>
                <a:gd name="T27" fmla="*/ 98 h 125"/>
                <a:gd name="T28" fmla="*/ 6 w 140"/>
                <a:gd name="T29" fmla="*/ 109 h 125"/>
                <a:gd name="T30" fmla="*/ 22 w 140"/>
                <a:gd name="T31" fmla="*/ 110 h 125"/>
                <a:gd name="T32" fmla="*/ 42 w 140"/>
                <a:gd name="T33" fmla="*/ 109 h 125"/>
                <a:gd name="T34" fmla="*/ 53 w 140"/>
                <a:gd name="T35" fmla="*/ 116 h 125"/>
                <a:gd name="T36" fmla="*/ 62 w 140"/>
                <a:gd name="T37" fmla="*/ 125 h 125"/>
                <a:gd name="T38" fmla="*/ 63 w 140"/>
                <a:gd name="T39" fmla="*/ 125 h 125"/>
                <a:gd name="T40" fmla="*/ 79 w 140"/>
                <a:gd name="T41" fmla="*/ 119 h 125"/>
                <a:gd name="T42" fmla="*/ 82 w 140"/>
                <a:gd name="T43" fmla="*/ 110 h 125"/>
                <a:gd name="T44" fmla="*/ 73 w 140"/>
                <a:gd name="T45" fmla="*/ 95 h 125"/>
                <a:gd name="T46" fmla="*/ 86 w 140"/>
                <a:gd name="T47" fmla="*/ 88 h 125"/>
                <a:gd name="T48" fmla="*/ 96 w 140"/>
                <a:gd name="T49" fmla="*/ 81 h 125"/>
                <a:gd name="T50" fmla="*/ 107 w 140"/>
                <a:gd name="T51" fmla="*/ 68 h 125"/>
                <a:gd name="T52" fmla="*/ 116 w 140"/>
                <a:gd name="T53" fmla="*/ 59 h 125"/>
                <a:gd name="T54" fmla="*/ 122 w 140"/>
                <a:gd name="T55" fmla="*/ 47 h 125"/>
                <a:gd name="T56" fmla="*/ 113 w 140"/>
                <a:gd name="T57" fmla="*/ 35 h 125"/>
                <a:gd name="T58" fmla="*/ 116 w 140"/>
                <a:gd name="T59" fmla="*/ 22 h 125"/>
                <a:gd name="T60" fmla="*/ 137 w 140"/>
                <a:gd name="T61" fmla="*/ 21 h 125"/>
                <a:gd name="T62" fmla="*/ 133 w 140"/>
                <a:gd name="T63" fmla="*/ 1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5">
                  <a:moveTo>
                    <a:pt x="133" y="13"/>
                  </a:moveTo>
                  <a:cubicBezTo>
                    <a:pt x="129" y="11"/>
                    <a:pt x="129" y="8"/>
                    <a:pt x="129" y="6"/>
                  </a:cubicBezTo>
                  <a:cubicBezTo>
                    <a:pt x="129" y="5"/>
                    <a:pt x="124" y="3"/>
                    <a:pt x="121" y="0"/>
                  </a:cubicBezTo>
                  <a:cubicBezTo>
                    <a:pt x="121" y="0"/>
                    <a:pt x="120" y="0"/>
                    <a:pt x="119" y="1"/>
                  </a:cubicBezTo>
                  <a:cubicBezTo>
                    <a:pt x="118" y="0"/>
                    <a:pt x="118" y="0"/>
                    <a:pt x="117" y="0"/>
                  </a:cubicBezTo>
                  <a:cubicBezTo>
                    <a:pt x="114" y="2"/>
                    <a:pt x="110" y="3"/>
                    <a:pt x="108" y="2"/>
                  </a:cubicBezTo>
                  <a:cubicBezTo>
                    <a:pt x="106" y="1"/>
                    <a:pt x="100" y="3"/>
                    <a:pt x="97" y="6"/>
                  </a:cubicBezTo>
                  <a:cubicBezTo>
                    <a:pt x="96" y="7"/>
                    <a:pt x="94" y="7"/>
                    <a:pt x="93" y="7"/>
                  </a:cubicBezTo>
                  <a:cubicBezTo>
                    <a:pt x="92" y="7"/>
                    <a:pt x="92" y="8"/>
                    <a:pt x="91" y="8"/>
                  </a:cubicBezTo>
                  <a:cubicBezTo>
                    <a:pt x="89" y="8"/>
                    <a:pt x="88" y="10"/>
                    <a:pt x="90" y="12"/>
                  </a:cubicBezTo>
                  <a:cubicBezTo>
                    <a:pt x="92" y="14"/>
                    <a:pt x="91" y="15"/>
                    <a:pt x="92" y="17"/>
                  </a:cubicBezTo>
                  <a:cubicBezTo>
                    <a:pt x="92" y="19"/>
                    <a:pt x="89" y="21"/>
                    <a:pt x="88" y="23"/>
                  </a:cubicBezTo>
                  <a:cubicBezTo>
                    <a:pt x="86" y="25"/>
                    <a:pt x="88" y="27"/>
                    <a:pt x="87" y="30"/>
                  </a:cubicBezTo>
                  <a:cubicBezTo>
                    <a:pt x="86" y="32"/>
                    <a:pt x="79" y="28"/>
                    <a:pt x="78" y="29"/>
                  </a:cubicBezTo>
                  <a:cubicBezTo>
                    <a:pt x="77" y="30"/>
                    <a:pt x="80" y="33"/>
                    <a:pt x="80" y="35"/>
                  </a:cubicBezTo>
                  <a:cubicBezTo>
                    <a:pt x="81" y="36"/>
                    <a:pt x="78" y="38"/>
                    <a:pt x="75" y="38"/>
                  </a:cubicBezTo>
                  <a:cubicBezTo>
                    <a:pt x="72" y="39"/>
                    <a:pt x="72" y="42"/>
                    <a:pt x="72" y="47"/>
                  </a:cubicBezTo>
                  <a:cubicBezTo>
                    <a:pt x="72" y="52"/>
                    <a:pt x="69" y="53"/>
                    <a:pt x="68" y="51"/>
                  </a:cubicBezTo>
                  <a:cubicBezTo>
                    <a:pt x="67" y="49"/>
                    <a:pt x="59" y="52"/>
                    <a:pt x="59" y="54"/>
                  </a:cubicBezTo>
                  <a:cubicBezTo>
                    <a:pt x="59" y="56"/>
                    <a:pt x="56" y="56"/>
                    <a:pt x="53" y="56"/>
                  </a:cubicBezTo>
                  <a:cubicBezTo>
                    <a:pt x="50" y="55"/>
                    <a:pt x="47" y="58"/>
                    <a:pt x="46" y="60"/>
                  </a:cubicBezTo>
                  <a:cubicBezTo>
                    <a:pt x="46" y="61"/>
                    <a:pt x="48" y="67"/>
                    <a:pt x="47" y="68"/>
                  </a:cubicBezTo>
                  <a:cubicBezTo>
                    <a:pt x="47" y="69"/>
                    <a:pt x="19" y="73"/>
                    <a:pt x="13" y="72"/>
                  </a:cubicBezTo>
                  <a:cubicBezTo>
                    <a:pt x="9" y="71"/>
                    <a:pt x="4" y="71"/>
                    <a:pt x="0" y="71"/>
                  </a:cubicBezTo>
                  <a:cubicBezTo>
                    <a:pt x="2" y="72"/>
                    <a:pt x="4" y="74"/>
                    <a:pt x="4" y="75"/>
                  </a:cubicBezTo>
                  <a:cubicBezTo>
                    <a:pt x="5" y="78"/>
                    <a:pt x="9" y="81"/>
                    <a:pt x="13" y="83"/>
                  </a:cubicBezTo>
                  <a:cubicBezTo>
                    <a:pt x="17" y="84"/>
                    <a:pt x="15" y="91"/>
                    <a:pt x="17" y="92"/>
                  </a:cubicBezTo>
                  <a:cubicBezTo>
                    <a:pt x="19" y="93"/>
                    <a:pt x="22" y="98"/>
                    <a:pt x="19" y="98"/>
                  </a:cubicBezTo>
                  <a:cubicBezTo>
                    <a:pt x="16" y="99"/>
                    <a:pt x="14" y="99"/>
                    <a:pt x="11" y="101"/>
                  </a:cubicBezTo>
                  <a:cubicBezTo>
                    <a:pt x="9" y="102"/>
                    <a:pt x="6" y="105"/>
                    <a:pt x="6" y="109"/>
                  </a:cubicBezTo>
                  <a:cubicBezTo>
                    <a:pt x="6" y="110"/>
                    <a:pt x="6" y="110"/>
                    <a:pt x="6" y="111"/>
                  </a:cubicBezTo>
                  <a:cubicBezTo>
                    <a:pt x="13" y="111"/>
                    <a:pt x="21" y="111"/>
                    <a:pt x="22" y="110"/>
                  </a:cubicBezTo>
                  <a:cubicBezTo>
                    <a:pt x="23" y="109"/>
                    <a:pt x="26" y="108"/>
                    <a:pt x="28" y="109"/>
                  </a:cubicBezTo>
                  <a:cubicBezTo>
                    <a:pt x="30" y="110"/>
                    <a:pt x="39" y="111"/>
                    <a:pt x="42" y="109"/>
                  </a:cubicBezTo>
                  <a:cubicBezTo>
                    <a:pt x="46" y="107"/>
                    <a:pt x="49" y="109"/>
                    <a:pt x="49" y="111"/>
                  </a:cubicBezTo>
                  <a:cubicBezTo>
                    <a:pt x="49" y="113"/>
                    <a:pt x="51" y="114"/>
                    <a:pt x="53" y="116"/>
                  </a:cubicBezTo>
                  <a:cubicBezTo>
                    <a:pt x="54" y="117"/>
                    <a:pt x="53" y="119"/>
                    <a:pt x="54" y="121"/>
                  </a:cubicBezTo>
                  <a:cubicBezTo>
                    <a:pt x="55" y="123"/>
                    <a:pt x="58" y="123"/>
                    <a:pt x="62" y="125"/>
                  </a:cubicBezTo>
                  <a:cubicBezTo>
                    <a:pt x="62" y="125"/>
                    <a:pt x="63" y="125"/>
                    <a:pt x="63" y="125"/>
                  </a:cubicBezTo>
                  <a:cubicBezTo>
                    <a:pt x="63" y="125"/>
                    <a:pt x="63" y="125"/>
                    <a:pt x="63" y="125"/>
                  </a:cubicBezTo>
                  <a:cubicBezTo>
                    <a:pt x="65" y="123"/>
                    <a:pt x="66" y="119"/>
                    <a:pt x="71" y="120"/>
                  </a:cubicBezTo>
                  <a:cubicBezTo>
                    <a:pt x="76" y="121"/>
                    <a:pt x="76" y="119"/>
                    <a:pt x="79" y="119"/>
                  </a:cubicBezTo>
                  <a:cubicBezTo>
                    <a:pt x="82" y="120"/>
                    <a:pt x="84" y="120"/>
                    <a:pt x="85" y="118"/>
                  </a:cubicBezTo>
                  <a:cubicBezTo>
                    <a:pt x="87" y="116"/>
                    <a:pt x="84" y="112"/>
                    <a:pt x="82" y="110"/>
                  </a:cubicBezTo>
                  <a:cubicBezTo>
                    <a:pt x="81" y="108"/>
                    <a:pt x="78" y="105"/>
                    <a:pt x="79" y="101"/>
                  </a:cubicBezTo>
                  <a:cubicBezTo>
                    <a:pt x="79" y="98"/>
                    <a:pt x="73" y="98"/>
                    <a:pt x="73" y="95"/>
                  </a:cubicBezTo>
                  <a:cubicBezTo>
                    <a:pt x="73" y="93"/>
                    <a:pt x="79" y="88"/>
                    <a:pt x="80" y="87"/>
                  </a:cubicBezTo>
                  <a:cubicBezTo>
                    <a:pt x="81" y="86"/>
                    <a:pt x="85" y="90"/>
                    <a:pt x="86" y="88"/>
                  </a:cubicBezTo>
                  <a:cubicBezTo>
                    <a:pt x="87" y="86"/>
                    <a:pt x="90" y="87"/>
                    <a:pt x="92" y="88"/>
                  </a:cubicBezTo>
                  <a:cubicBezTo>
                    <a:pt x="93" y="88"/>
                    <a:pt x="96" y="84"/>
                    <a:pt x="96" y="81"/>
                  </a:cubicBezTo>
                  <a:cubicBezTo>
                    <a:pt x="97" y="78"/>
                    <a:pt x="102" y="78"/>
                    <a:pt x="103" y="77"/>
                  </a:cubicBezTo>
                  <a:cubicBezTo>
                    <a:pt x="104" y="76"/>
                    <a:pt x="106" y="69"/>
                    <a:pt x="107" y="68"/>
                  </a:cubicBezTo>
                  <a:cubicBezTo>
                    <a:pt x="107" y="67"/>
                    <a:pt x="112" y="68"/>
                    <a:pt x="112" y="64"/>
                  </a:cubicBezTo>
                  <a:cubicBezTo>
                    <a:pt x="112" y="60"/>
                    <a:pt x="114" y="60"/>
                    <a:pt x="116" y="59"/>
                  </a:cubicBezTo>
                  <a:cubicBezTo>
                    <a:pt x="118" y="59"/>
                    <a:pt x="117" y="56"/>
                    <a:pt x="117" y="53"/>
                  </a:cubicBezTo>
                  <a:cubicBezTo>
                    <a:pt x="118" y="50"/>
                    <a:pt x="119" y="47"/>
                    <a:pt x="122" y="47"/>
                  </a:cubicBezTo>
                  <a:cubicBezTo>
                    <a:pt x="124" y="46"/>
                    <a:pt x="121" y="42"/>
                    <a:pt x="118" y="43"/>
                  </a:cubicBezTo>
                  <a:cubicBezTo>
                    <a:pt x="115" y="44"/>
                    <a:pt x="113" y="35"/>
                    <a:pt x="113" y="35"/>
                  </a:cubicBezTo>
                  <a:cubicBezTo>
                    <a:pt x="113" y="35"/>
                    <a:pt x="113" y="28"/>
                    <a:pt x="111" y="27"/>
                  </a:cubicBezTo>
                  <a:cubicBezTo>
                    <a:pt x="110" y="26"/>
                    <a:pt x="112" y="22"/>
                    <a:pt x="116" y="22"/>
                  </a:cubicBezTo>
                  <a:cubicBezTo>
                    <a:pt x="119" y="22"/>
                    <a:pt x="126" y="26"/>
                    <a:pt x="128" y="25"/>
                  </a:cubicBezTo>
                  <a:cubicBezTo>
                    <a:pt x="131" y="23"/>
                    <a:pt x="135" y="22"/>
                    <a:pt x="137" y="21"/>
                  </a:cubicBezTo>
                  <a:cubicBezTo>
                    <a:pt x="138" y="21"/>
                    <a:pt x="139" y="18"/>
                    <a:pt x="140" y="16"/>
                  </a:cubicBezTo>
                  <a:cubicBezTo>
                    <a:pt x="138" y="15"/>
                    <a:pt x="136" y="14"/>
                    <a:pt x="133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90" name="Freeform 177"/>
            <p:cNvSpPr>
              <a:spLocks noEditPoints="1"/>
            </p:cNvSpPr>
            <p:nvPr/>
          </p:nvSpPr>
          <p:spPr bwMode="auto">
            <a:xfrm>
              <a:off x="5035724" y="4278001"/>
              <a:ext cx="677609" cy="268236"/>
            </a:xfrm>
            <a:custGeom>
              <a:avLst/>
              <a:gdLst>
                <a:gd name="T0" fmla="*/ 29 w 388"/>
                <a:gd name="T1" fmla="*/ 60 h 141"/>
                <a:gd name="T2" fmla="*/ 110 w 388"/>
                <a:gd name="T3" fmla="*/ 75 h 141"/>
                <a:gd name="T4" fmla="*/ 16 w 388"/>
                <a:gd name="T5" fmla="*/ 38 h 141"/>
                <a:gd name="T6" fmla="*/ 208 w 388"/>
                <a:gd name="T7" fmla="*/ 100 h 141"/>
                <a:gd name="T8" fmla="*/ 217 w 388"/>
                <a:gd name="T9" fmla="*/ 80 h 141"/>
                <a:gd name="T10" fmla="*/ 229 w 388"/>
                <a:gd name="T11" fmla="*/ 83 h 141"/>
                <a:gd name="T12" fmla="*/ 237 w 388"/>
                <a:gd name="T13" fmla="*/ 57 h 141"/>
                <a:gd name="T14" fmla="*/ 237 w 388"/>
                <a:gd name="T15" fmla="*/ 47 h 141"/>
                <a:gd name="T16" fmla="*/ 222 w 388"/>
                <a:gd name="T17" fmla="*/ 40 h 141"/>
                <a:gd name="T18" fmla="*/ 199 w 388"/>
                <a:gd name="T19" fmla="*/ 73 h 141"/>
                <a:gd name="T20" fmla="*/ 92 w 388"/>
                <a:gd name="T21" fmla="*/ 79 h 141"/>
                <a:gd name="T22" fmla="*/ 89 w 388"/>
                <a:gd name="T23" fmla="*/ 65 h 141"/>
                <a:gd name="T24" fmla="*/ 86 w 388"/>
                <a:gd name="T25" fmla="*/ 71 h 141"/>
                <a:gd name="T26" fmla="*/ 71 w 388"/>
                <a:gd name="T27" fmla="*/ 53 h 141"/>
                <a:gd name="T28" fmla="*/ 58 w 388"/>
                <a:gd name="T29" fmla="*/ 37 h 141"/>
                <a:gd name="T30" fmla="*/ 39 w 388"/>
                <a:gd name="T31" fmla="*/ 25 h 141"/>
                <a:gd name="T32" fmla="*/ 2 w 388"/>
                <a:gd name="T33" fmla="*/ 3 h 141"/>
                <a:gd name="T34" fmla="*/ 34 w 388"/>
                <a:gd name="T35" fmla="*/ 48 h 141"/>
                <a:gd name="T36" fmla="*/ 74 w 388"/>
                <a:gd name="T37" fmla="*/ 95 h 141"/>
                <a:gd name="T38" fmla="*/ 91 w 388"/>
                <a:gd name="T39" fmla="*/ 87 h 141"/>
                <a:gd name="T40" fmla="*/ 279 w 388"/>
                <a:gd name="T41" fmla="*/ 39 h 141"/>
                <a:gd name="T42" fmla="*/ 281 w 388"/>
                <a:gd name="T43" fmla="*/ 48 h 141"/>
                <a:gd name="T44" fmla="*/ 260 w 388"/>
                <a:gd name="T45" fmla="*/ 79 h 141"/>
                <a:gd name="T46" fmla="*/ 207 w 388"/>
                <a:gd name="T47" fmla="*/ 125 h 141"/>
                <a:gd name="T48" fmla="*/ 241 w 388"/>
                <a:gd name="T49" fmla="*/ 121 h 141"/>
                <a:gd name="T50" fmla="*/ 289 w 388"/>
                <a:gd name="T51" fmla="*/ 80 h 141"/>
                <a:gd name="T52" fmla="*/ 163 w 388"/>
                <a:gd name="T53" fmla="*/ 118 h 141"/>
                <a:gd name="T54" fmla="*/ 147 w 388"/>
                <a:gd name="T55" fmla="*/ 110 h 141"/>
                <a:gd name="T56" fmla="*/ 92 w 388"/>
                <a:gd name="T57" fmla="*/ 103 h 141"/>
                <a:gd name="T58" fmla="*/ 98 w 388"/>
                <a:gd name="T59" fmla="*/ 114 h 141"/>
                <a:gd name="T60" fmla="*/ 150 w 388"/>
                <a:gd name="T61" fmla="*/ 123 h 141"/>
                <a:gd name="T62" fmla="*/ 163 w 388"/>
                <a:gd name="T63" fmla="*/ 118 h 141"/>
                <a:gd name="T64" fmla="*/ 338 w 388"/>
                <a:gd name="T65" fmla="*/ 79 h 141"/>
                <a:gd name="T66" fmla="*/ 302 w 388"/>
                <a:gd name="T67" fmla="*/ 61 h 141"/>
                <a:gd name="T68" fmla="*/ 325 w 388"/>
                <a:gd name="T69" fmla="*/ 70 h 141"/>
                <a:gd name="T70" fmla="*/ 312 w 388"/>
                <a:gd name="T71" fmla="*/ 75 h 141"/>
                <a:gd name="T72" fmla="*/ 332 w 388"/>
                <a:gd name="T73" fmla="*/ 85 h 141"/>
                <a:gd name="T74" fmla="*/ 367 w 388"/>
                <a:gd name="T75" fmla="*/ 107 h 141"/>
                <a:gd name="T76" fmla="*/ 379 w 388"/>
                <a:gd name="T77" fmla="*/ 120 h 141"/>
                <a:gd name="T78" fmla="*/ 359 w 388"/>
                <a:gd name="T79" fmla="*/ 64 h 141"/>
                <a:gd name="T80" fmla="*/ 247 w 388"/>
                <a:gd name="T81" fmla="*/ 130 h 141"/>
                <a:gd name="T82" fmla="*/ 251 w 388"/>
                <a:gd name="T83" fmla="*/ 132 h 141"/>
                <a:gd name="T84" fmla="*/ 254 w 388"/>
                <a:gd name="T85" fmla="*/ 130 h 141"/>
                <a:gd name="T86" fmla="*/ 187 w 388"/>
                <a:gd name="T87" fmla="*/ 50 h 141"/>
                <a:gd name="T88" fmla="*/ 191 w 388"/>
                <a:gd name="T89" fmla="*/ 29 h 141"/>
                <a:gd name="T90" fmla="*/ 190 w 388"/>
                <a:gd name="T91" fmla="*/ 15 h 141"/>
                <a:gd name="T92" fmla="*/ 168 w 388"/>
                <a:gd name="T93" fmla="*/ 26 h 141"/>
                <a:gd name="T94" fmla="*/ 150 w 388"/>
                <a:gd name="T95" fmla="*/ 38 h 141"/>
                <a:gd name="T96" fmla="*/ 124 w 388"/>
                <a:gd name="T97" fmla="*/ 39 h 141"/>
                <a:gd name="T98" fmla="*/ 115 w 388"/>
                <a:gd name="T99" fmla="*/ 45 h 141"/>
                <a:gd name="T100" fmla="*/ 134 w 388"/>
                <a:gd name="T101" fmla="*/ 77 h 141"/>
                <a:gd name="T102" fmla="*/ 163 w 388"/>
                <a:gd name="T103" fmla="*/ 83 h 141"/>
                <a:gd name="T104" fmla="*/ 200 w 388"/>
                <a:gd name="T105" fmla="*/ 133 h 141"/>
                <a:gd name="T106" fmla="*/ 200 w 388"/>
                <a:gd name="T107" fmla="*/ 133 h 141"/>
                <a:gd name="T108" fmla="*/ 176 w 388"/>
                <a:gd name="T109" fmla="*/ 126 h 141"/>
                <a:gd name="T110" fmla="*/ 188 w 388"/>
                <a:gd name="T111" fmla="*/ 12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8" h="141">
                  <a:moveTo>
                    <a:pt x="29" y="60"/>
                  </a:moveTo>
                  <a:cubicBezTo>
                    <a:pt x="28" y="61"/>
                    <a:pt x="31" y="66"/>
                    <a:pt x="33" y="65"/>
                  </a:cubicBezTo>
                  <a:cubicBezTo>
                    <a:pt x="34" y="63"/>
                    <a:pt x="30" y="56"/>
                    <a:pt x="29" y="60"/>
                  </a:cubicBezTo>
                  <a:close/>
                  <a:moveTo>
                    <a:pt x="110" y="75"/>
                  </a:moveTo>
                  <a:cubicBezTo>
                    <a:pt x="110" y="73"/>
                    <a:pt x="104" y="74"/>
                    <a:pt x="105" y="77"/>
                  </a:cubicBezTo>
                  <a:cubicBezTo>
                    <a:pt x="107" y="80"/>
                    <a:pt x="110" y="77"/>
                    <a:pt x="110" y="75"/>
                  </a:cubicBezTo>
                  <a:close/>
                  <a:moveTo>
                    <a:pt x="16" y="38"/>
                  </a:moveTo>
                  <a:cubicBezTo>
                    <a:pt x="16" y="41"/>
                    <a:pt x="19" y="48"/>
                    <a:pt x="22" y="45"/>
                  </a:cubicBezTo>
                  <a:cubicBezTo>
                    <a:pt x="25" y="42"/>
                    <a:pt x="17" y="36"/>
                    <a:pt x="16" y="38"/>
                  </a:cubicBezTo>
                  <a:close/>
                  <a:moveTo>
                    <a:pt x="204" y="81"/>
                  </a:moveTo>
                  <a:cubicBezTo>
                    <a:pt x="208" y="81"/>
                    <a:pt x="208" y="87"/>
                    <a:pt x="207" y="90"/>
                  </a:cubicBezTo>
                  <a:cubicBezTo>
                    <a:pt x="206" y="93"/>
                    <a:pt x="205" y="101"/>
                    <a:pt x="208" y="100"/>
                  </a:cubicBezTo>
                  <a:cubicBezTo>
                    <a:pt x="212" y="98"/>
                    <a:pt x="214" y="93"/>
                    <a:pt x="212" y="91"/>
                  </a:cubicBezTo>
                  <a:cubicBezTo>
                    <a:pt x="210" y="90"/>
                    <a:pt x="210" y="79"/>
                    <a:pt x="211" y="76"/>
                  </a:cubicBezTo>
                  <a:cubicBezTo>
                    <a:pt x="212" y="73"/>
                    <a:pt x="219" y="75"/>
                    <a:pt x="217" y="80"/>
                  </a:cubicBezTo>
                  <a:cubicBezTo>
                    <a:pt x="214" y="84"/>
                    <a:pt x="221" y="83"/>
                    <a:pt x="221" y="88"/>
                  </a:cubicBezTo>
                  <a:cubicBezTo>
                    <a:pt x="221" y="93"/>
                    <a:pt x="224" y="90"/>
                    <a:pt x="228" y="89"/>
                  </a:cubicBezTo>
                  <a:cubicBezTo>
                    <a:pt x="232" y="88"/>
                    <a:pt x="232" y="85"/>
                    <a:pt x="229" y="83"/>
                  </a:cubicBezTo>
                  <a:cubicBezTo>
                    <a:pt x="226" y="80"/>
                    <a:pt x="231" y="75"/>
                    <a:pt x="227" y="73"/>
                  </a:cubicBezTo>
                  <a:cubicBezTo>
                    <a:pt x="224" y="70"/>
                    <a:pt x="221" y="67"/>
                    <a:pt x="224" y="66"/>
                  </a:cubicBezTo>
                  <a:cubicBezTo>
                    <a:pt x="228" y="65"/>
                    <a:pt x="238" y="59"/>
                    <a:pt x="237" y="57"/>
                  </a:cubicBezTo>
                  <a:cubicBezTo>
                    <a:pt x="236" y="54"/>
                    <a:pt x="221" y="57"/>
                    <a:pt x="220" y="62"/>
                  </a:cubicBezTo>
                  <a:cubicBezTo>
                    <a:pt x="219" y="66"/>
                    <a:pt x="208" y="61"/>
                    <a:pt x="210" y="53"/>
                  </a:cubicBezTo>
                  <a:cubicBezTo>
                    <a:pt x="211" y="46"/>
                    <a:pt x="231" y="44"/>
                    <a:pt x="237" y="47"/>
                  </a:cubicBezTo>
                  <a:cubicBezTo>
                    <a:pt x="243" y="50"/>
                    <a:pt x="250" y="43"/>
                    <a:pt x="252" y="38"/>
                  </a:cubicBezTo>
                  <a:cubicBezTo>
                    <a:pt x="254" y="34"/>
                    <a:pt x="247" y="39"/>
                    <a:pt x="243" y="42"/>
                  </a:cubicBezTo>
                  <a:cubicBezTo>
                    <a:pt x="239" y="45"/>
                    <a:pt x="228" y="42"/>
                    <a:pt x="222" y="40"/>
                  </a:cubicBezTo>
                  <a:cubicBezTo>
                    <a:pt x="216" y="38"/>
                    <a:pt x="217" y="43"/>
                    <a:pt x="212" y="44"/>
                  </a:cubicBezTo>
                  <a:cubicBezTo>
                    <a:pt x="207" y="45"/>
                    <a:pt x="208" y="55"/>
                    <a:pt x="206" y="56"/>
                  </a:cubicBezTo>
                  <a:cubicBezTo>
                    <a:pt x="204" y="58"/>
                    <a:pt x="204" y="65"/>
                    <a:pt x="199" y="73"/>
                  </a:cubicBezTo>
                  <a:cubicBezTo>
                    <a:pt x="195" y="80"/>
                    <a:pt x="201" y="81"/>
                    <a:pt x="204" y="81"/>
                  </a:cubicBezTo>
                  <a:close/>
                  <a:moveTo>
                    <a:pt x="91" y="87"/>
                  </a:moveTo>
                  <a:cubicBezTo>
                    <a:pt x="90" y="84"/>
                    <a:pt x="92" y="81"/>
                    <a:pt x="92" y="79"/>
                  </a:cubicBezTo>
                  <a:cubicBezTo>
                    <a:pt x="92" y="77"/>
                    <a:pt x="93" y="76"/>
                    <a:pt x="95" y="77"/>
                  </a:cubicBezTo>
                  <a:cubicBezTo>
                    <a:pt x="98" y="77"/>
                    <a:pt x="97" y="72"/>
                    <a:pt x="96" y="72"/>
                  </a:cubicBezTo>
                  <a:cubicBezTo>
                    <a:pt x="94" y="71"/>
                    <a:pt x="93" y="65"/>
                    <a:pt x="89" y="65"/>
                  </a:cubicBezTo>
                  <a:cubicBezTo>
                    <a:pt x="84" y="65"/>
                    <a:pt x="85" y="68"/>
                    <a:pt x="88" y="69"/>
                  </a:cubicBezTo>
                  <a:cubicBezTo>
                    <a:pt x="90" y="69"/>
                    <a:pt x="92" y="71"/>
                    <a:pt x="91" y="73"/>
                  </a:cubicBezTo>
                  <a:cubicBezTo>
                    <a:pt x="90" y="74"/>
                    <a:pt x="89" y="71"/>
                    <a:pt x="86" y="71"/>
                  </a:cubicBezTo>
                  <a:cubicBezTo>
                    <a:pt x="82" y="71"/>
                    <a:pt x="84" y="67"/>
                    <a:pt x="80" y="67"/>
                  </a:cubicBezTo>
                  <a:cubicBezTo>
                    <a:pt x="76" y="66"/>
                    <a:pt x="77" y="59"/>
                    <a:pt x="73" y="59"/>
                  </a:cubicBezTo>
                  <a:cubicBezTo>
                    <a:pt x="69" y="59"/>
                    <a:pt x="68" y="56"/>
                    <a:pt x="71" y="53"/>
                  </a:cubicBezTo>
                  <a:cubicBezTo>
                    <a:pt x="74" y="51"/>
                    <a:pt x="67" y="48"/>
                    <a:pt x="67" y="45"/>
                  </a:cubicBezTo>
                  <a:cubicBezTo>
                    <a:pt x="67" y="42"/>
                    <a:pt x="62" y="44"/>
                    <a:pt x="62" y="42"/>
                  </a:cubicBezTo>
                  <a:cubicBezTo>
                    <a:pt x="62" y="39"/>
                    <a:pt x="60" y="40"/>
                    <a:pt x="58" y="37"/>
                  </a:cubicBezTo>
                  <a:cubicBezTo>
                    <a:pt x="56" y="34"/>
                    <a:pt x="55" y="37"/>
                    <a:pt x="53" y="35"/>
                  </a:cubicBezTo>
                  <a:cubicBezTo>
                    <a:pt x="51" y="33"/>
                    <a:pt x="48" y="31"/>
                    <a:pt x="46" y="32"/>
                  </a:cubicBezTo>
                  <a:cubicBezTo>
                    <a:pt x="45" y="33"/>
                    <a:pt x="41" y="29"/>
                    <a:pt x="39" y="25"/>
                  </a:cubicBezTo>
                  <a:cubicBezTo>
                    <a:pt x="38" y="22"/>
                    <a:pt x="27" y="17"/>
                    <a:pt x="25" y="12"/>
                  </a:cubicBezTo>
                  <a:cubicBezTo>
                    <a:pt x="24" y="8"/>
                    <a:pt x="20" y="6"/>
                    <a:pt x="13" y="7"/>
                  </a:cubicBezTo>
                  <a:cubicBezTo>
                    <a:pt x="6" y="7"/>
                    <a:pt x="4" y="0"/>
                    <a:pt x="2" y="3"/>
                  </a:cubicBezTo>
                  <a:cubicBezTo>
                    <a:pt x="0" y="8"/>
                    <a:pt x="9" y="17"/>
                    <a:pt x="13" y="20"/>
                  </a:cubicBezTo>
                  <a:cubicBezTo>
                    <a:pt x="18" y="22"/>
                    <a:pt x="20" y="31"/>
                    <a:pt x="25" y="31"/>
                  </a:cubicBezTo>
                  <a:cubicBezTo>
                    <a:pt x="30" y="32"/>
                    <a:pt x="30" y="48"/>
                    <a:pt x="34" y="48"/>
                  </a:cubicBezTo>
                  <a:cubicBezTo>
                    <a:pt x="38" y="49"/>
                    <a:pt x="46" y="61"/>
                    <a:pt x="47" y="68"/>
                  </a:cubicBezTo>
                  <a:cubicBezTo>
                    <a:pt x="48" y="74"/>
                    <a:pt x="56" y="78"/>
                    <a:pt x="59" y="82"/>
                  </a:cubicBezTo>
                  <a:cubicBezTo>
                    <a:pt x="62" y="87"/>
                    <a:pt x="73" y="93"/>
                    <a:pt x="74" y="95"/>
                  </a:cubicBezTo>
                  <a:cubicBezTo>
                    <a:pt x="76" y="97"/>
                    <a:pt x="77" y="102"/>
                    <a:pt x="79" y="100"/>
                  </a:cubicBezTo>
                  <a:cubicBezTo>
                    <a:pt x="80" y="97"/>
                    <a:pt x="85" y="100"/>
                    <a:pt x="88" y="100"/>
                  </a:cubicBezTo>
                  <a:cubicBezTo>
                    <a:pt x="90" y="100"/>
                    <a:pt x="91" y="91"/>
                    <a:pt x="91" y="87"/>
                  </a:cubicBezTo>
                  <a:close/>
                  <a:moveTo>
                    <a:pt x="281" y="48"/>
                  </a:moveTo>
                  <a:cubicBezTo>
                    <a:pt x="286" y="48"/>
                    <a:pt x="284" y="45"/>
                    <a:pt x="284" y="41"/>
                  </a:cubicBezTo>
                  <a:cubicBezTo>
                    <a:pt x="284" y="38"/>
                    <a:pt x="279" y="41"/>
                    <a:pt x="279" y="39"/>
                  </a:cubicBezTo>
                  <a:cubicBezTo>
                    <a:pt x="279" y="37"/>
                    <a:pt x="277" y="30"/>
                    <a:pt x="273" y="36"/>
                  </a:cubicBezTo>
                  <a:cubicBezTo>
                    <a:pt x="269" y="41"/>
                    <a:pt x="274" y="55"/>
                    <a:pt x="278" y="54"/>
                  </a:cubicBezTo>
                  <a:cubicBezTo>
                    <a:pt x="280" y="54"/>
                    <a:pt x="275" y="47"/>
                    <a:pt x="281" y="48"/>
                  </a:cubicBezTo>
                  <a:close/>
                  <a:moveTo>
                    <a:pt x="260" y="79"/>
                  </a:moveTo>
                  <a:cubicBezTo>
                    <a:pt x="261" y="83"/>
                    <a:pt x="269" y="85"/>
                    <a:pt x="271" y="82"/>
                  </a:cubicBezTo>
                  <a:cubicBezTo>
                    <a:pt x="273" y="78"/>
                    <a:pt x="259" y="74"/>
                    <a:pt x="260" y="79"/>
                  </a:cubicBezTo>
                  <a:close/>
                  <a:moveTo>
                    <a:pt x="241" y="121"/>
                  </a:moveTo>
                  <a:cubicBezTo>
                    <a:pt x="234" y="120"/>
                    <a:pt x="229" y="125"/>
                    <a:pt x="223" y="122"/>
                  </a:cubicBezTo>
                  <a:cubicBezTo>
                    <a:pt x="216" y="120"/>
                    <a:pt x="206" y="122"/>
                    <a:pt x="207" y="125"/>
                  </a:cubicBezTo>
                  <a:cubicBezTo>
                    <a:pt x="208" y="127"/>
                    <a:pt x="214" y="127"/>
                    <a:pt x="221" y="127"/>
                  </a:cubicBezTo>
                  <a:cubicBezTo>
                    <a:pt x="227" y="127"/>
                    <a:pt x="233" y="124"/>
                    <a:pt x="238" y="123"/>
                  </a:cubicBezTo>
                  <a:cubicBezTo>
                    <a:pt x="242" y="123"/>
                    <a:pt x="247" y="122"/>
                    <a:pt x="241" y="121"/>
                  </a:cubicBezTo>
                  <a:close/>
                  <a:moveTo>
                    <a:pt x="294" y="75"/>
                  </a:moveTo>
                  <a:cubicBezTo>
                    <a:pt x="287" y="73"/>
                    <a:pt x="276" y="75"/>
                    <a:pt x="278" y="78"/>
                  </a:cubicBezTo>
                  <a:cubicBezTo>
                    <a:pt x="279" y="81"/>
                    <a:pt x="284" y="80"/>
                    <a:pt x="289" y="80"/>
                  </a:cubicBezTo>
                  <a:cubicBezTo>
                    <a:pt x="294" y="80"/>
                    <a:pt x="297" y="84"/>
                    <a:pt x="300" y="84"/>
                  </a:cubicBezTo>
                  <a:cubicBezTo>
                    <a:pt x="302" y="84"/>
                    <a:pt x="300" y="77"/>
                    <a:pt x="294" y="75"/>
                  </a:cubicBezTo>
                  <a:close/>
                  <a:moveTo>
                    <a:pt x="163" y="118"/>
                  </a:moveTo>
                  <a:cubicBezTo>
                    <a:pt x="163" y="115"/>
                    <a:pt x="153" y="118"/>
                    <a:pt x="148" y="116"/>
                  </a:cubicBezTo>
                  <a:cubicBezTo>
                    <a:pt x="143" y="114"/>
                    <a:pt x="153" y="112"/>
                    <a:pt x="157" y="110"/>
                  </a:cubicBezTo>
                  <a:cubicBezTo>
                    <a:pt x="160" y="108"/>
                    <a:pt x="155" y="107"/>
                    <a:pt x="147" y="110"/>
                  </a:cubicBezTo>
                  <a:cubicBezTo>
                    <a:pt x="139" y="112"/>
                    <a:pt x="129" y="104"/>
                    <a:pt x="129" y="108"/>
                  </a:cubicBezTo>
                  <a:cubicBezTo>
                    <a:pt x="129" y="111"/>
                    <a:pt x="115" y="106"/>
                    <a:pt x="111" y="104"/>
                  </a:cubicBezTo>
                  <a:cubicBezTo>
                    <a:pt x="108" y="101"/>
                    <a:pt x="94" y="98"/>
                    <a:pt x="92" y="103"/>
                  </a:cubicBezTo>
                  <a:cubicBezTo>
                    <a:pt x="89" y="108"/>
                    <a:pt x="86" y="103"/>
                    <a:pt x="88" y="108"/>
                  </a:cubicBezTo>
                  <a:cubicBezTo>
                    <a:pt x="88" y="111"/>
                    <a:pt x="92" y="109"/>
                    <a:pt x="94" y="109"/>
                  </a:cubicBezTo>
                  <a:cubicBezTo>
                    <a:pt x="96" y="109"/>
                    <a:pt x="95" y="113"/>
                    <a:pt x="98" y="114"/>
                  </a:cubicBezTo>
                  <a:cubicBezTo>
                    <a:pt x="102" y="114"/>
                    <a:pt x="112" y="117"/>
                    <a:pt x="113" y="115"/>
                  </a:cubicBezTo>
                  <a:cubicBezTo>
                    <a:pt x="114" y="113"/>
                    <a:pt x="124" y="115"/>
                    <a:pt x="129" y="119"/>
                  </a:cubicBezTo>
                  <a:cubicBezTo>
                    <a:pt x="134" y="123"/>
                    <a:pt x="146" y="123"/>
                    <a:pt x="150" y="123"/>
                  </a:cubicBezTo>
                  <a:cubicBezTo>
                    <a:pt x="155" y="122"/>
                    <a:pt x="160" y="126"/>
                    <a:pt x="161" y="123"/>
                  </a:cubicBezTo>
                  <a:cubicBezTo>
                    <a:pt x="163" y="121"/>
                    <a:pt x="166" y="127"/>
                    <a:pt x="171" y="123"/>
                  </a:cubicBezTo>
                  <a:cubicBezTo>
                    <a:pt x="176" y="120"/>
                    <a:pt x="163" y="121"/>
                    <a:pt x="163" y="118"/>
                  </a:cubicBezTo>
                  <a:close/>
                  <a:moveTo>
                    <a:pt x="359" y="64"/>
                  </a:moveTo>
                  <a:cubicBezTo>
                    <a:pt x="355" y="64"/>
                    <a:pt x="354" y="71"/>
                    <a:pt x="351" y="71"/>
                  </a:cubicBezTo>
                  <a:cubicBezTo>
                    <a:pt x="348" y="71"/>
                    <a:pt x="343" y="77"/>
                    <a:pt x="338" y="79"/>
                  </a:cubicBezTo>
                  <a:cubicBezTo>
                    <a:pt x="332" y="81"/>
                    <a:pt x="331" y="62"/>
                    <a:pt x="329" y="58"/>
                  </a:cubicBezTo>
                  <a:cubicBezTo>
                    <a:pt x="326" y="55"/>
                    <a:pt x="311" y="52"/>
                    <a:pt x="309" y="56"/>
                  </a:cubicBezTo>
                  <a:cubicBezTo>
                    <a:pt x="308" y="60"/>
                    <a:pt x="303" y="58"/>
                    <a:pt x="302" y="61"/>
                  </a:cubicBezTo>
                  <a:cubicBezTo>
                    <a:pt x="302" y="65"/>
                    <a:pt x="303" y="64"/>
                    <a:pt x="307" y="64"/>
                  </a:cubicBezTo>
                  <a:cubicBezTo>
                    <a:pt x="310" y="64"/>
                    <a:pt x="310" y="66"/>
                    <a:pt x="311" y="69"/>
                  </a:cubicBezTo>
                  <a:cubicBezTo>
                    <a:pt x="313" y="73"/>
                    <a:pt x="322" y="70"/>
                    <a:pt x="325" y="70"/>
                  </a:cubicBezTo>
                  <a:cubicBezTo>
                    <a:pt x="328" y="70"/>
                    <a:pt x="328" y="74"/>
                    <a:pt x="324" y="73"/>
                  </a:cubicBezTo>
                  <a:cubicBezTo>
                    <a:pt x="320" y="71"/>
                    <a:pt x="320" y="75"/>
                    <a:pt x="317" y="74"/>
                  </a:cubicBezTo>
                  <a:cubicBezTo>
                    <a:pt x="314" y="73"/>
                    <a:pt x="310" y="73"/>
                    <a:pt x="312" y="75"/>
                  </a:cubicBezTo>
                  <a:cubicBezTo>
                    <a:pt x="314" y="77"/>
                    <a:pt x="317" y="79"/>
                    <a:pt x="317" y="83"/>
                  </a:cubicBezTo>
                  <a:cubicBezTo>
                    <a:pt x="317" y="86"/>
                    <a:pt x="323" y="86"/>
                    <a:pt x="323" y="83"/>
                  </a:cubicBezTo>
                  <a:cubicBezTo>
                    <a:pt x="323" y="79"/>
                    <a:pt x="326" y="83"/>
                    <a:pt x="332" y="85"/>
                  </a:cubicBezTo>
                  <a:cubicBezTo>
                    <a:pt x="337" y="86"/>
                    <a:pt x="333" y="89"/>
                    <a:pt x="339" y="89"/>
                  </a:cubicBezTo>
                  <a:cubicBezTo>
                    <a:pt x="345" y="89"/>
                    <a:pt x="358" y="93"/>
                    <a:pt x="363" y="97"/>
                  </a:cubicBezTo>
                  <a:cubicBezTo>
                    <a:pt x="368" y="101"/>
                    <a:pt x="364" y="103"/>
                    <a:pt x="367" y="107"/>
                  </a:cubicBezTo>
                  <a:cubicBezTo>
                    <a:pt x="371" y="110"/>
                    <a:pt x="372" y="114"/>
                    <a:pt x="367" y="114"/>
                  </a:cubicBezTo>
                  <a:cubicBezTo>
                    <a:pt x="363" y="114"/>
                    <a:pt x="358" y="119"/>
                    <a:pt x="359" y="121"/>
                  </a:cubicBezTo>
                  <a:cubicBezTo>
                    <a:pt x="360" y="123"/>
                    <a:pt x="375" y="120"/>
                    <a:pt x="379" y="120"/>
                  </a:cubicBezTo>
                  <a:cubicBezTo>
                    <a:pt x="381" y="120"/>
                    <a:pt x="383" y="124"/>
                    <a:pt x="388" y="127"/>
                  </a:cubicBezTo>
                  <a:cubicBezTo>
                    <a:pt x="388" y="74"/>
                    <a:pt x="388" y="74"/>
                    <a:pt x="388" y="74"/>
                  </a:cubicBezTo>
                  <a:cubicBezTo>
                    <a:pt x="377" y="70"/>
                    <a:pt x="362" y="64"/>
                    <a:pt x="359" y="64"/>
                  </a:cubicBezTo>
                  <a:close/>
                  <a:moveTo>
                    <a:pt x="251" y="127"/>
                  </a:moveTo>
                  <a:cubicBezTo>
                    <a:pt x="250" y="127"/>
                    <a:pt x="249" y="128"/>
                    <a:pt x="248" y="128"/>
                  </a:cubicBezTo>
                  <a:cubicBezTo>
                    <a:pt x="248" y="129"/>
                    <a:pt x="248" y="130"/>
                    <a:pt x="247" y="130"/>
                  </a:cubicBezTo>
                  <a:cubicBezTo>
                    <a:pt x="246" y="131"/>
                    <a:pt x="245" y="130"/>
                    <a:pt x="244" y="129"/>
                  </a:cubicBezTo>
                  <a:cubicBezTo>
                    <a:pt x="239" y="131"/>
                    <a:pt x="237" y="137"/>
                    <a:pt x="240" y="139"/>
                  </a:cubicBezTo>
                  <a:cubicBezTo>
                    <a:pt x="243" y="140"/>
                    <a:pt x="248" y="136"/>
                    <a:pt x="251" y="132"/>
                  </a:cubicBezTo>
                  <a:cubicBezTo>
                    <a:pt x="251" y="132"/>
                    <a:pt x="252" y="131"/>
                    <a:pt x="252" y="131"/>
                  </a:cubicBezTo>
                  <a:cubicBezTo>
                    <a:pt x="252" y="131"/>
                    <a:pt x="252" y="131"/>
                    <a:pt x="253" y="130"/>
                  </a:cubicBezTo>
                  <a:cubicBezTo>
                    <a:pt x="253" y="130"/>
                    <a:pt x="253" y="130"/>
                    <a:pt x="254" y="130"/>
                  </a:cubicBezTo>
                  <a:cubicBezTo>
                    <a:pt x="253" y="129"/>
                    <a:pt x="252" y="128"/>
                    <a:pt x="251" y="127"/>
                  </a:cubicBezTo>
                  <a:close/>
                  <a:moveTo>
                    <a:pt x="182" y="63"/>
                  </a:moveTo>
                  <a:cubicBezTo>
                    <a:pt x="186" y="60"/>
                    <a:pt x="187" y="55"/>
                    <a:pt x="187" y="50"/>
                  </a:cubicBezTo>
                  <a:cubicBezTo>
                    <a:pt x="186" y="45"/>
                    <a:pt x="198" y="45"/>
                    <a:pt x="199" y="43"/>
                  </a:cubicBezTo>
                  <a:cubicBezTo>
                    <a:pt x="201" y="41"/>
                    <a:pt x="197" y="37"/>
                    <a:pt x="194" y="36"/>
                  </a:cubicBezTo>
                  <a:cubicBezTo>
                    <a:pt x="190" y="34"/>
                    <a:pt x="193" y="31"/>
                    <a:pt x="191" y="29"/>
                  </a:cubicBezTo>
                  <a:cubicBezTo>
                    <a:pt x="189" y="27"/>
                    <a:pt x="185" y="22"/>
                    <a:pt x="188" y="22"/>
                  </a:cubicBezTo>
                  <a:cubicBezTo>
                    <a:pt x="191" y="22"/>
                    <a:pt x="186" y="17"/>
                    <a:pt x="189" y="16"/>
                  </a:cubicBezTo>
                  <a:cubicBezTo>
                    <a:pt x="189" y="15"/>
                    <a:pt x="189" y="15"/>
                    <a:pt x="190" y="15"/>
                  </a:cubicBezTo>
                  <a:cubicBezTo>
                    <a:pt x="188" y="14"/>
                    <a:pt x="187" y="14"/>
                    <a:pt x="186" y="14"/>
                  </a:cubicBezTo>
                  <a:cubicBezTo>
                    <a:pt x="182" y="14"/>
                    <a:pt x="172" y="13"/>
                    <a:pt x="173" y="19"/>
                  </a:cubicBezTo>
                  <a:cubicBezTo>
                    <a:pt x="173" y="25"/>
                    <a:pt x="167" y="23"/>
                    <a:pt x="168" y="26"/>
                  </a:cubicBezTo>
                  <a:cubicBezTo>
                    <a:pt x="168" y="30"/>
                    <a:pt x="165" y="30"/>
                    <a:pt x="165" y="34"/>
                  </a:cubicBezTo>
                  <a:cubicBezTo>
                    <a:pt x="166" y="39"/>
                    <a:pt x="163" y="37"/>
                    <a:pt x="158" y="39"/>
                  </a:cubicBezTo>
                  <a:cubicBezTo>
                    <a:pt x="153" y="42"/>
                    <a:pt x="155" y="38"/>
                    <a:pt x="150" y="38"/>
                  </a:cubicBezTo>
                  <a:cubicBezTo>
                    <a:pt x="145" y="38"/>
                    <a:pt x="145" y="40"/>
                    <a:pt x="142" y="41"/>
                  </a:cubicBezTo>
                  <a:cubicBezTo>
                    <a:pt x="139" y="42"/>
                    <a:pt x="133" y="41"/>
                    <a:pt x="131" y="42"/>
                  </a:cubicBezTo>
                  <a:cubicBezTo>
                    <a:pt x="129" y="44"/>
                    <a:pt x="126" y="39"/>
                    <a:pt x="124" y="39"/>
                  </a:cubicBezTo>
                  <a:cubicBezTo>
                    <a:pt x="123" y="39"/>
                    <a:pt x="122" y="36"/>
                    <a:pt x="121" y="34"/>
                  </a:cubicBezTo>
                  <a:cubicBezTo>
                    <a:pt x="121" y="33"/>
                    <a:pt x="120" y="33"/>
                    <a:pt x="120" y="33"/>
                  </a:cubicBezTo>
                  <a:cubicBezTo>
                    <a:pt x="117" y="34"/>
                    <a:pt x="112" y="42"/>
                    <a:pt x="115" y="45"/>
                  </a:cubicBezTo>
                  <a:cubicBezTo>
                    <a:pt x="118" y="49"/>
                    <a:pt x="117" y="54"/>
                    <a:pt x="119" y="57"/>
                  </a:cubicBezTo>
                  <a:cubicBezTo>
                    <a:pt x="121" y="60"/>
                    <a:pt x="126" y="60"/>
                    <a:pt x="126" y="65"/>
                  </a:cubicBezTo>
                  <a:cubicBezTo>
                    <a:pt x="126" y="71"/>
                    <a:pt x="131" y="79"/>
                    <a:pt x="134" y="77"/>
                  </a:cubicBezTo>
                  <a:cubicBezTo>
                    <a:pt x="138" y="74"/>
                    <a:pt x="140" y="78"/>
                    <a:pt x="141" y="80"/>
                  </a:cubicBezTo>
                  <a:cubicBezTo>
                    <a:pt x="142" y="82"/>
                    <a:pt x="150" y="78"/>
                    <a:pt x="152" y="79"/>
                  </a:cubicBezTo>
                  <a:cubicBezTo>
                    <a:pt x="155" y="79"/>
                    <a:pt x="163" y="81"/>
                    <a:pt x="163" y="83"/>
                  </a:cubicBezTo>
                  <a:cubicBezTo>
                    <a:pt x="164" y="86"/>
                    <a:pt x="170" y="83"/>
                    <a:pt x="175" y="82"/>
                  </a:cubicBezTo>
                  <a:cubicBezTo>
                    <a:pt x="180" y="80"/>
                    <a:pt x="177" y="66"/>
                    <a:pt x="182" y="63"/>
                  </a:cubicBezTo>
                  <a:close/>
                  <a:moveTo>
                    <a:pt x="200" y="133"/>
                  </a:moveTo>
                  <a:cubicBezTo>
                    <a:pt x="202" y="135"/>
                    <a:pt x="206" y="135"/>
                    <a:pt x="208" y="136"/>
                  </a:cubicBezTo>
                  <a:cubicBezTo>
                    <a:pt x="210" y="138"/>
                    <a:pt x="216" y="141"/>
                    <a:pt x="216" y="137"/>
                  </a:cubicBezTo>
                  <a:cubicBezTo>
                    <a:pt x="216" y="133"/>
                    <a:pt x="199" y="130"/>
                    <a:pt x="200" y="133"/>
                  </a:cubicBezTo>
                  <a:close/>
                  <a:moveTo>
                    <a:pt x="188" y="120"/>
                  </a:moveTo>
                  <a:cubicBezTo>
                    <a:pt x="187" y="123"/>
                    <a:pt x="183" y="123"/>
                    <a:pt x="180" y="121"/>
                  </a:cubicBezTo>
                  <a:cubicBezTo>
                    <a:pt x="178" y="120"/>
                    <a:pt x="175" y="124"/>
                    <a:pt x="176" y="126"/>
                  </a:cubicBezTo>
                  <a:cubicBezTo>
                    <a:pt x="177" y="127"/>
                    <a:pt x="182" y="131"/>
                    <a:pt x="188" y="128"/>
                  </a:cubicBezTo>
                  <a:cubicBezTo>
                    <a:pt x="195" y="125"/>
                    <a:pt x="199" y="128"/>
                    <a:pt x="200" y="124"/>
                  </a:cubicBezTo>
                  <a:cubicBezTo>
                    <a:pt x="202" y="121"/>
                    <a:pt x="189" y="118"/>
                    <a:pt x="188" y="1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91" name="Freeform 178"/>
            <p:cNvSpPr>
              <a:spLocks noEditPoints="1"/>
            </p:cNvSpPr>
            <p:nvPr/>
          </p:nvSpPr>
          <p:spPr bwMode="auto">
            <a:xfrm>
              <a:off x="5461927" y="4506237"/>
              <a:ext cx="48555" cy="21177"/>
            </a:xfrm>
            <a:custGeom>
              <a:avLst/>
              <a:gdLst>
                <a:gd name="T0" fmla="*/ 3 w 28"/>
                <a:gd name="T1" fmla="*/ 8 h 11"/>
                <a:gd name="T2" fmla="*/ 0 w 28"/>
                <a:gd name="T3" fmla="*/ 9 h 11"/>
                <a:gd name="T4" fmla="*/ 3 w 28"/>
                <a:gd name="T5" fmla="*/ 10 h 11"/>
                <a:gd name="T6" fmla="*/ 4 w 28"/>
                <a:gd name="T7" fmla="*/ 8 h 11"/>
                <a:gd name="T8" fmla="*/ 3 w 28"/>
                <a:gd name="T9" fmla="*/ 8 h 11"/>
                <a:gd name="T10" fmla="*/ 3 w 28"/>
                <a:gd name="T11" fmla="*/ 8 h 11"/>
                <a:gd name="T12" fmla="*/ 15 w 28"/>
                <a:gd name="T13" fmla="*/ 2 h 11"/>
                <a:gd name="T14" fmla="*/ 8 w 28"/>
                <a:gd name="T15" fmla="*/ 6 h 11"/>
                <a:gd name="T16" fmla="*/ 7 w 28"/>
                <a:gd name="T17" fmla="*/ 7 h 11"/>
                <a:gd name="T18" fmla="*/ 10 w 28"/>
                <a:gd name="T19" fmla="*/ 10 h 11"/>
                <a:gd name="T20" fmla="*/ 27 w 28"/>
                <a:gd name="T21" fmla="*/ 2 h 11"/>
                <a:gd name="T22" fmla="*/ 15 w 28"/>
                <a:gd name="T2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1">
                  <a:moveTo>
                    <a:pt x="3" y="8"/>
                  </a:moveTo>
                  <a:cubicBezTo>
                    <a:pt x="2" y="8"/>
                    <a:pt x="1" y="9"/>
                    <a:pt x="0" y="9"/>
                  </a:cubicBezTo>
                  <a:cubicBezTo>
                    <a:pt x="1" y="10"/>
                    <a:pt x="2" y="11"/>
                    <a:pt x="3" y="10"/>
                  </a:cubicBezTo>
                  <a:cubicBezTo>
                    <a:pt x="4" y="10"/>
                    <a:pt x="4" y="9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lose/>
                  <a:moveTo>
                    <a:pt x="15" y="2"/>
                  </a:moveTo>
                  <a:cubicBezTo>
                    <a:pt x="11" y="2"/>
                    <a:pt x="10" y="4"/>
                    <a:pt x="8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8"/>
                    <a:pt x="9" y="9"/>
                    <a:pt x="10" y="10"/>
                  </a:cubicBezTo>
                  <a:cubicBezTo>
                    <a:pt x="14" y="7"/>
                    <a:pt x="27" y="3"/>
                    <a:pt x="27" y="2"/>
                  </a:cubicBezTo>
                  <a:cubicBezTo>
                    <a:pt x="28" y="0"/>
                    <a:pt x="20" y="2"/>
                    <a:pt x="15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92" name="Freeform 179"/>
            <p:cNvSpPr>
              <a:spLocks noEditPoints="1"/>
            </p:cNvSpPr>
            <p:nvPr/>
          </p:nvSpPr>
          <p:spPr bwMode="auto">
            <a:xfrm>
              <a:off x="3751719" y="3549764"/>
              <a:ext cx="169403" cy="200001"/>
            </a:xfrm>
            <a:custGeom>
              <a:avLst/>
              <a:gdLst>
                <a:gd name="T0" fmla="*/ 68 w 97"/>
                <a:gd name="T1" fmla="*/ 91 h 105"/>
                <a:gd name="T2" fmla="*/ 58 w 97"/>
                <a:gd name="T3" fmla="*/ 91 h 105"/>
                <a:gd name="T4" fmla="*/ 50 w 97"/>
                <a:gd name="T5" fmla="*/ 95 h 105"/>
                <a:gd name="T6" fmla="*/ 59 w 97"/>
                <a:gd name="T7" fmla="*/ 99 h 105"/>
                <a:gd name="T8" fmla="*/ 69 w 97"/>
                <a:gd name="T9" fmla="*/ 105 h 105"/>
                <a:gd name="T10" fmla="*/ 71 w 97"/>
                <a:gd name="T11" fmla="*/ 100 h 105"/>
                <a:gd name="T12" fmla="*/ 74 w 97"/>
                <a:gd name="T13" fmla="*/ 92 h 105"/>
                <a:gd name="T14" fmla="*/ 68 w 97"/>
                <a:gd name="T15" fmla="*/ 91 h 105"/>
                <a:gd name="T16" fmla="*/ 20 w 97"/>
                <a:gd name="T17" fmla="*/ 63 h 105"/>
                <a:gd name="T18" fmla="*/ 13 w 97"/>
                <a:gd name="T19" fmla="*/ 64 h 105"/>
                <a:gd name="T20" fmla="*/ 17 w 97"/>
                <a:gd name="T21" fmla="*/ 75 h 105"/>
                <a:gd name="T22" fmla="*/ 20 w 97"/>
                <a:gd name="T23" fmla="*/ 83 h 105"/>
                <a:gd name="T24" fmla="*/ 26 w 97"/>
                <a:gd name="T25" fmla="*/ 80 h 105"/>
                <a:gd name="T26" fmla="*/ 27 w 97"/>
                <a:gd name="T27" fmla="*/ 66 h 105"/>
                <a:gd name="T28" fmla="*/ 20 w 97"/>
                <a:gd name="T29" fmla="*/ 63 h 105"/>
                <a:gd name="T30" fmla="*/ 81 w 97"/>
                <a:gd name="T31" fmla="*/ 59 h 105"/>
                <a:gd name="T32" fmla="*/ 74 w 97"/>
                <a:gd name="T33" fmla="*/ 54 h 105"/>
                <a:gd name="T34" fmla="*/ 61 w 97"/>
                <a:gd name="T35" fmla="*/ 41 h 105"/>
                <a:gd name="T36" fmla="*/ 49 w 97"/>
                <a:gd name="T37" fmla="*/ 28 h 105"/>
                <a:gd name="T38" fmla="*/ 50 w 97"/>
                <a:gd name="T39" fmla="*/ 20 h 105"/>
                <a:gd name="T40" fmla="*/ 53 w 97"/>
                <a:gd name="T41" fmla="*/ 15 h 105"/>
                <a:gd name="T42" fmla="*/ 54 w 97"/>
                <a:gd name="T43" fmla="*/ 4 h 105"/>
                <a:gd name="T44" fmla="*/ 49 w 97"/>
                <a:gd name="T45" fmla="*/ 3 h 105"/>
                <a:gd name="T46" fmla="*/ 48 w 97"/>
                <a:gd name="T47" fmla="*/ 0 h 105"/>
                <a:gd name="T48" fmla="*/ 41 w 97"/>
                <a:gd name="T49" fmla="*/ 1 h 105"/>
                <a:gd name="T50" fmla="*/ 36 w 97"/>
                <a:gd name="T51" fmla="*/ 2 h 105"/>
                <a:gd name="T52" fmla="*/ 35 w 97"/>
                <a:gd name="T53" fmla="*/ 2 h 105"/>
                <a:gd name="T54" fmla="*/ 33 w 97"/>
                <a:gd name="T55" fmla="*/ 3 h 105"/>
                <a:gd name="T56" fmla="*/ 32 w 97"/>
                <a:gd name="T57" fmla="*/ 5 h 105"/>
                <a:gd name="T58" fmla="*/ 29 w 97"/>
                <a:gd name="T59" fmla="*/ 6 h 105"/>
                <a:gd name="T60" fmla="*/ 25 w 97"/>
                <a:gd name="T61" fmla="*/ 7 h 105"/>
                <a:gd name="T62" fmla="*/ 22 w 97"/>
                <a:gd name="T63" fmla="*/ 9 h 105"/>
                <a:gd name="T64" fmla="*/ 20 w 97"/>
                <a:gd name="T65" fmla="*/ 12 h 105"/>
                <a:gd name="T66" fmla="*/ 15 w 97"/>
                <a:gd name="T67" fmla="*/ 6 h 105"/>
                <a:gd name="T68" fmla="*/ 11 w 97"/>
                <a:gd name="T69" fmla="*/ 12 h 105"/>
                <a:gd name="T70" fmla="*/ 4 w 97"/>
                <a:gd name="T71" fmla="*/ 13 h 105"/>
                <a:gd name="T72" fmla="*/ 5 w 97"/>
                <a:gd name="T73" fmla="*/ 17 h 105"/>
                <a:gd name="T74" fmla="*/ 3 w 97"/>
                <a:gd name="T75" fmla="*/ 20 h 105"/>
                <a:gd name="T76" fmla="*/ 2 w 97"/>
                <a:gd name="T77" fmla="*/ 22 h 105"/>
                <a:gd name="T78" fmla="*/ 4 w 97"/>
                <a:gd name="T79" fmla="*/ 26 h 105"/>
                <a:gd name="T80" fmla="*/ 6 w 97"/>
                <a:gd name="T81" fmla="*/ 30 h 105"/>
                <a:gd name="T82" fmla="*/ 10 w 97"/>
                <a:gd name="T83" fmla="*/ 32 h 105"/>
                <a:gd name="T84" fmla="*/ 9 w 97"/>
                <a:gd name="T85" fmla="*/ 35 h 105"/>
                <a:gd name="T86" fmla="*/ 13 w 97"/>
                <a:gd name="T87" fmla="*/ 33 h 105"/>
                <a:gd name="T88" fmla="*/ 19 w 97"/>
                <a:gd name="T89" fmla="*/ 28 h 105"/>
                <a:gd name="T90" fmla="*/ 31 w 97"/>
                <a:gd name="T91" fmla="*/ 33 h 105"/>
                <a:gd name="T92" fmla="*/ 33 w 97"/>
                <a:gd name="T93" fmla="*/ 38 h 105"/>
                <a:gd name="T94" fmla="*/ 41 w 97"/>
                <a:gd name="T95" fmla="*/ 49 h 105"/>
                <a:gd name="T96" fmla="*/ 53 w 97"/>
                <a:gd name="T97" fmla="*/ 58 h 105"/>
                <a:gd name="T98" fmla="*/ 61 w 97"/>
                <a:gd name="T99" fmla="*/ 62 h 105"/>
                <a:gd name="T100" fmla="*/ 68 w 97"/>
                <a:gd name="T101" fmla="*/ 67 h 105"/>
                <a:gd name="T102" fmla="*/ 74 w 97"/>
                <a:gd name="T103" fmla="*/ 72 h 105"/>
                <a:gd name="T104" fmla="*/ 77 w 97"/>
                <a:gd name="T105" fmla="*/ 77 h 105"/>
                <a:gd name="T106" fmla="*/ 77 w 97"/>
                <a:gd name="T107" fmla="*/ 86 h 105"/>
                <a:gd name="T108" fmla="*/ 78 w 97"/>
                <a:gd name="T109" fmla="*/ 93 h 105"/>
                <a:gd name="T110" fmla="*/ 82 w 97"/>
                <a:gd name="T111" fmla="*/ 86 h 105"/>
                <a:gd name="T112" fmla="*/ 87 w 97"/>
                <a:gd name="T113" fmla="*/ 81 h 105"/>
                <a:gd name="T114" fmla="*/ 83 w 97"/>
                <a:gd name="T115" fmla="*/ 74 h 105"/>
                <a:gd name="T116" fmla="*/ 91 w 97"/>
                <a:gd name="T117" fmla="*/ 70 h 105"/>
                <a:gd name="T118" fmla="*/ 97 w 97"/>
                <a:gd name="T119" fmla="*/ 71 h 105"/>
                <a:gd name="T120" fmla="*/ 81 w 97"/>
                <a:gd name="T121" fmla="*/ 5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7" h="105">
                  <a:moveTo>
                    <a:pt x="68" y="91"/>
                  </a:moveTo>
                  <a:cubicBezTo>
                    <a:pt x="63" y="92"/>
                    <a:pt x="61" y="93"/>
                    <a:pt x="58" y="91"/>
                  </a:cubicBezTo>
                  <a:cubicBezTo>
                    <a:pt x="55" y="90"/>
                    <a:pt x="50" y="93"/>
                    <a:pt x="50" y="95"/>
                  </a:cubicBezTo>
                  <a:cubicBezTo>
                    <a:pt x="51" y="96"/>
                    <a:pt x="53" y="98"/>
                    <a:pt x="59" y="99"/>
                  </a:cubicBezTo>
                  <a:cubicBezTo>
                    <a:pt x="65" y="101"/>
                    <a:pt x="66" y="105"/>
                    <a:pt x="69" y="105"/>
                  </a:cubicBezTo>
                  <a:cubicBezTo>
                    <a:pt x="71" y="105"/>
                    <a:pt x="72" y="103"/>
                    <a:pt x="71" y="100"/>
                  </a:cubicBezTo>
                  <a:cubicBezTo>
                    <a:pt x="70" y="96"/>
                    <a:pt x="74" y="92"/>
                    <a:pt x="74" y="92"/>
                  </a:cubicBezTo>
                  <a:cubicBezTo>
                    <a:pt x="75" y="91"/>
                    <a:pt x="73" y="90"/>
                    <a:pt x="68" y="91"/>
                  </a:cubicBezTo>
                  <a:close/>
                  <a:moveTo>
                    <a:pt x="20" y="63"/>
                  </a:moveTo>
                  <a:cubicBezTo>
                    <a:pt x="17" y="65"/>
                    <a:pt x="15" y="63"/>
                    <a:pt x="13" y="64"/>
                  </a:cubicBezTo>
                  <a:cubicBezTo>
                    <a:pt x="12" y="67"/>
                    <a:pt x="18" y="70"/>
                    <a:pt x="17" y="75"/>
                  </a:cubicBezTo>
                  <a:cubicBezTo>
                    <a:pt x="15" y="80"/>
                    <a:pt x="17" y="86"/>
                    <a:pt x="20" y="83"/>
                  </a:cubicBezTo>
                  <a:cubicBezTo>
                    <a:pt x="23" y="80"/>
                    <a:pt x="24" y="82"/>
                    <a:pt x="26" y="80"/>
                  </a:cubicBezTo>
                  <a:cubicBezTo>
                    <a:pt x="28" y="78"/>
                    <a:pt x="26" y="70"/>
                    <a:pt x="27" y="66"/>
                  </a:cubicBezTo>
                  <a:cubicBezTo>
                    <a:pt x="28" y="62"/>
                    <a:pt x="22" y="61"/>
                    <a:pt x="20" y="63"/>
                  </a:cubicBezTo>
                  <a:close/>
                  <a:moveTo>
                    <a:pt x="81" y="59"/>
                  </a:moveTo>
                  <a:cubicBezTo>
                    <a:pt x="77" y="57"/>
                    <a:pt x="79" y="54"/>
                    <a:pt x="74" y="54"/>
                  </a:cubicBezTo>
                  <a:cubicBezTo>
                    <a:pt x="69" y="54"/>
                    <a:pt x="63" y="48"/>
                    <a:pt x="61" y="41"/>
                  </a:cubicBezTo>
                  <a:cubicBezTo>
                    <a:pt x="59" y="33"/>
                    <a:pt x="51" y="33"/>
                    <a:pt x="49" y="28"/>
                  </a:cubicBezTo>
                  <a:cubicBezTo>
                    <a:pt x="47" y="24"/>
                    <a:pt x="51" y="24"/>
                    <a:pt x="50" y="20"/>
                  </a:cubicBezTo>
                  <a:cubicBezTo>
                    <a:pt x="49" y="18"/>
                    <a:pt x="51" y="16"/>
                    <a:pt x="53" y="15"/>
                  </a:cubicBezTo>
                  <a:cubicBezTo>
                    <a:pt x="53" y="11"/>
                    <a:pt x="53" y="7"/>
                    <a:pt x="54" y="4"/>
                  </a:cubicBezTo>
                  <a:cubicBezTo>
                    <a:pt x="52" y="4"/>
                    <a:pt x="50" y="4"/>
                    <a:pt x="49" y="3"/>
                  </a:cubicBezTo>
                  <a:cubicBezTo>
                    <a:pt x="48" y="3"/>
                    <a:pt x="48" y="0"/>
                    <a:pt x="48" y="0"/>
                  </a:cubicBezTo>
                  <a:cubicBezTo>
                    <a:pt x="47" y="0"/>
                    <a:pt x="42" y="0"/>
                    <a:pt x="41" y="1"/>
                  </a:cubicBezTo>
                  <a:cubicBezTo>
                    <a:pt x="40" y="2"/>
                    <a:pt x="37" y="3"/>
                    <a:pt x="36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5"/>
                    <a:pt x="32" y="5"/>
                  </a:cubicBezTo>
                  <a:cubicBezTo>
                    <a:pt x="31" y="5"/>
                    <a:pt x="29" y="4"/>
                    <a:pt x="29" y="6"/>
                  </a:cubicBezTo>
                  <a:cubicBezTo>
                    <a:pt x="29" y="8"/>
                    <a:pt x="27" y="7"/>
                    <a:pt x="25" y="7"/>
                  </a:cubicBezTo>
                  <a:cubicBezTo>
                    <a:pt x="24" y="7"/>
                    <a:pt x="22" y="7"/>
                    <a:pt x="22" y="9"/>
                  </a:cubicBezTo>
                  <a:cubicBezTo>
                    <a:pt x="22" y="10"/>
                    <a:pt x="22" y="14"/>
                    <a:pt x="20" y="12"/>
                  </a:cubicBezTo>
                  <a:cubicBezTo>
                    <a:pt x="18" y="10"/>
                    <a:pt x="16" y="6"/>
                    <a:pt x="15" y="6"/>
                  </a:cubicBezTo>
                  <a:cubicBezTo>
                    <a:pt x="15" y="7"/>
                    <a:pt x="13" y="12"/>
                    <a:pt x="11" y="12"/>
                  </a:cubicBezTo>
                  <a:cubicBezTo>
                    <a:pt x="10" y="12"/>
                    <a:pt x="7" y="12"/>
                    <a:pt x="4" y="13"/>
                  </a:cubicBezTo>
                  <a:cubicBezTo>
                    <a:pt x="3" y="15"/>
                    <a:pt x="4" y="16"/>
                    <a:pt x="5" y="17"/>
                  </a:cubicBezTo>
                  <a:cubicBezTo>
                    <a:pt x="6" y="17"/>
                    <a:pt x="4" y="19"/>
                    <a:pt x="3" y="20"/>
                  </a:cubicBezTo>
                  <a:cubicBezTo>
                    <a:pt x="2" y="21"/>
                    <a:pt x="0" y="20"/>
                    <a:pt x="2" y="22"/>
                  </a:cubicBezTo>
                  <a:cubicBezTo>
                    <a:pt x="3" y="24"/>
                    <a:pt x="5" y="24"/>
                    <a:pt x="4" y="26"/>
                  </a:cubicBezTo>
                  <a:cubicBezTo>
                    <a:pt x="3" y="28"/>
                    <a:pt x="4" y="30"/>
                    <a:pt x="6" y="30"/>
                  </a:cubicBezTo>
                  <a:cubicBezTo>
                    <a:pt x="8" y="31"/>
                    <a:pt x="10" y="30"/>
                    <a:pt x="10" y="32"/>
                  </a:cubicBezTo>
                  <a:cubicBezTo>
                    <a:pt x="10" y="33"/>
                    <a:pt x="9" y="34"/>
                    <a:pt x="9" y="35"/>
                  </a:cubicBezTo>
                  <a:cubicBezTo>
                    <a:pt x="10" y="34"/>
                    <a:pt x="12" y="34"/>
                    <a:pt x="13" y="33"/>
                  </a:cubicBezTo>
                  <a:cubicBezTo>
                    <a:pt x="16" y="32"/>
                    <a:pt x="14" y="30"/>
                    <a:pt x="19" y="28"/>
                  </a:cubicBezTo>
                  <a:cubicBezTo>
                    <a:pt x="23" y="27"/>
                    <a:pt x="29" y="31"/>
                    <a:pt x="31" y="33"/>
                  </a:cubicBezTo>
                  <a:cubicBezTo>
                    <a:pt x="32" y="36"/>
                    <a:pt x="33" y="36"/>
                    <a:pt x="33" y="38"/>
                  </a:cubicBezTo>
                  <a:cubicBezTo>
                    <a:pt x="34" y="41"/>
                    <a:pt x="35" y="45"/>
                    <a:pt x="41" y="49"/>
                  </a:cubicBezTo>
                  <a:cubicBezTo>
                    <a:pt x="47" y="52"/>
                    <a:pt x="50" y="57"/>
                    <a:pt x="53" y="58"/>
                  </a:cubicBezTo>
                  <a:cubicBezTo>
                    <a:pt x="56" y="60"/>
                    <a:pt x="59" y="60"/>
                    <a:pt x="61" y="62"/>
                  </a:cubicBezTo>
                  <a:cubicBezTo>
                    <a:pt x="63" y="64"/>
                    <a:pt x="65" y="65"/>
                    <a:pt x="68" y="67"/>
                  </a:cubicBezTo>
                  <a:cubicBezTo>
                    <a:pt x="71" y="68"/>
                    <a:pt x="71" y="71"/>
                    <a:pt x="74" y="72"/>
                  </a:cubicBezTo>
                  <a:cubicBezTo>
                    <a:pt x="77" y="72"/>
                    <a:pt x="75" y="75"/>
                    <a:pt x="77" y="77"/>
                  </a:cubicBezTo>
                  <a:cubicBezTo>
                    <a:pt x="79" y="79"/>
                    <a:pt x="79" y="83"/>
                    <a:pt x="77" y="86"/>
                  </a:cubicBezTo>
                  <a:cubicBezTo>
                    <a:pt x="75" y="88"/>
                    <a:pt x="76" y="93"/>
                    <a:pt x="78" y="93"/>
                  </a:cubicBezTo>
                  <a:cubicBezTo>
                    <a:pt x="79" y="93"/>
                    <a:pt x="81" y="88"/>
                    <a:pt x="82" y="86"/>
                  </a:cubicBezTo>
                  <a:cubicBezTo>
                    <a:pt x="82" y="83"/>
                    <a:pt x="85" y="83"/>
                    <a:pt x="87" y="81"/>
                  </a:cubicBezTo>
                  <a:cubicBezTo>
                    <a:pt x="89" y="78"/>
                    <a:pt x="84" y="77"/>
                    <a:pt x="83" y="74"/>
                  </a:cubicBezTo>
                  <a:cubicBezTo>
                    <a:pt x="82" y="71"/>
                    <a:pt x="87" y="68"/>
                    <a:pt x="91" y="70"/>
                  </a:cubicBezTo>
                  <a:cubicBezTo>
                    <a:pt x="95" y="73"/>
                    <a:pt x="97" y="75"/>
                    <a:pt x="97" y="71"/>
                  </a:cubicBezTo>
                  <a:cubicBezTo>
                    <a:pt x="97" y="67"/>
                    <a:pt x="84" y="61"/>
                    <a:pt x="81" y="5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93" name="Freeform 180"/>
            <p:cNvSpPr>
              <a:spLocks/>
            </p:cNvSpPr>
            <p:nvPr/>
          </p:nvSpPr>
          <p:spPr bwMode="auto">
            <a:xfrm>
              <a:off x="3921121" y="3621529"/>
              <a:ext cx="19422" cy="27059"/>
            </a:xfrm>
            <a:custGeom>
              <a:avLst/>
              <a:gdLst>
                <a:gd name="T0" fmla="*/ 4 w 11"/>
                <a:gd name="T1" fmla="*/ 0 h 14"/>
                <a:gd name="T2" fmla="*/ 1 w 11"/>
                <a:gd name="T3" fmla="*/ 7 h 14"/>
                <a:gd name="T4" fmla="*/ 0 w 11"/>
                <a:gd name="T5" fmla="*/ 9 h 14"/>
                <a:gd name="T6" fmla="*/ 6 w 11"/>
                <a:gd name="T7" fmla="*/ 14 h 14"/>
                <a:gd name="T8" fmla="*/ 7 w 11"/>
                <a:gd name="T9" fmla="*/ 14 h 14"/>
                <a:gd name="T10" fmla="*/ 11 w 11"/>
                <a:gd name="T11" fmla="*/ 8 h 14"/>
                <a:gd name="T12" fmla="*/ 4 w 1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4">
                  <a:moveTo>
                    <a:pt x="4" y="0"/>
                  </a:moveTo>
                  <a:cubicBezTo>
                    <a:pt x="2" y="3"/>
                    <a:pt x="1" y="6"/>
                    <a:pt x="1" y="7"/>
                  </a:cubicBezTo>
                  <a:cubicBezTo>
                    <a:pt x="1" y="7"/>
                    <a:pt x="1" y="8"/>
                    <a:pt x="0" y="9"/>
                  </a:cubicBezTo>
                  <a:cubicBezTo>
                    <a:pt x="3" y="11"/>
                    <a:pt x="5" y="13"/>
                    <a:pt x="6" y="14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7" y="11"/>
                    <a:pt x="9" y="8"/>
                    <a:pt x="11" y="8"/>
                  </a:cubicBezTo>
                  <a:cubicBezTo>
                    <a:pt x="9" y="6"/>
                    <a:pt x="6" y="2"/>
                    <a:pt x="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94" name="Freeform 181"/>
            <p:cNvSpPr>
              <a:spLocks/>
            </p:cNvSpPr>
            <p:nvPr/>
          </p:nvSpPr>
          <p:spPr bwMode="auto">
            <a:xfrm>
              <a:off x="3926516" y="3565058"/>
              <a:ext cx="60424" cy="80000"/>
            </a:xfrm>
            <a:custGeom>
              <a:avLst/>
              <a:gdLst>
                <a:gd name="T0" fmla="*/ 30 w 35"/>
                <a:gd name="T1" fmla="*/ 28 h 42"/>
                <a:gd name="T2" fmla="*/ 30 w 35"/>
                <a:gd name="T3" fmla="*/ 23 h 42"/>
                <a:gd name="T4" fmla="*/ 31 w 35"/>
                <a:gd name="T5" fmla="*/ 18 h 42"/>
                <a:gd name="T6" fmla="*/ 21 w 35"/>
                <a:gd name="T7" fmla="*/ 15 h 42"/>
                <a:gd name="T8" fmla="*/ 20 w 35"/>
                <a:gd name="T9" fmla="*/ 10 h 42"/>
                <a:gd name="T10" fmla="*/ 17 w 35"/>
                <a:gd name="T11" fmla="*/ 7 h 42"/>
                <a:gd name="T12" fmla="*/ 14 w 35"/>
                <a:gd name="T13" fmla="*/ 2 h 42"/>
                <a:gd name="T14" fmla="*/ 15 w 35"/>
                <a:gd name="T15" fmla="*/ 2 h 42"/>
                <a:gd name="T16" fmla="*/ 12 w 35"/>
                <a:gd name="T17" fmla="*/ 2 h 42"/>
                <a:gd name="T18" fmla="*/ 9 w 35"/>
                <a:gd name="T19" fmla="*/ 0 h 42"/>
                <a:gd name="T20" fmla="*/ 0 w 35"/>
                <a:gd name="T21" fmla="*/ 3 h 42"/>
                <a:gd name="T22" fmla="*/ 2 w 35"/>
                <a:gd name="T23" fmla="*/ 8 h 42"/>
                <a:gd name="T24" fmla="*/ 5 w 35"/>
                <a:gd name="T25" fmla="*/ 14 h 42"/>
                <a:gd name="T26" fmla="*/ 4 w 35"/>
                <a:gd name="T27" fmla="*/ 27 h 42"/>
                <a:gd name="T28" fmla="*/ 1 w 35"/>
                <a:gd name="T29" fmla="*/ 30 h 42"/>
                <a:gd name="T30" fmla="*/ 8 w 35"/>
                <a:gd name="T31" fmla="*/ 38 h 42"/>
                <a:gd name="T32" fmla="*/ 8 w 35"/>
                <a:gd name="T33" fmla="*/ 38 h 42"/>
                <a:gd name="T34" fmla="*/ 16 w 35"/>
                <a:gd name="T35" fmla="*/ 42 h 42"/>
                <a:gd name="T36" fmla="*/ 30 w 35"/>
                <a:gd name="T37" fmla="*/ 40 h 42"/>
                <a:gd name="T38" fmla="*/ 30 w 35"/>
                <a:gd name="T39" fmla="*/ 37 h 42"/>
                <a:gd name="T40" fmla="*/ 33 w 35"/>
                <a:gd name="T41" fmla="*/ 34 h 42"/>
                <a:gd name="T42" fmla="*/ 30 w 35"/>
                <a:gd name="T4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42">
                  <a:moveTo>
                    <a:pt x="30" y="28"/>
                  </a:moveTo>
                  <a:cubicBezTo>
                    <a:pt x="29" y="27"/>
                    <a:pt x="29" y="24"/>
                    <a:pt x="30" y="23"/>
                  </a:cubicBezTo>
                  <a:cubicBezTo>
                    <a:pt x="32" y="22"/>
                    <a:pt x="31" y="20"/>
                    <a:pt x="31" y="18"/>
                  </a:cubicBezTo>
                  <a:cubicBezTo>
                    <a:pt x="31" y="16"/>
                    <a:pt x="23" y="16"/>
                    <a:pt x="21" y="15"/>
                  </a:cubicBezTo>
                  <a:cubicBezTo>
                    <a:pt x="20" y="15"/>
                    <a:pt x="22" y="10"/>
                    <a:pt x="20" y="10"/>
                  </a:cubicBezTo>
                  <a:cubicBezTo>
                    <a:pt x="18" y="10"/>
                    <a:pt x="17" y="9"/>
                    <a:pt x="17" y="7"/>
                  </a:cubicBezTo>
                  <a:cubicBezTo>
                    <a:pt x="17" y="6"/>
                    <a:pt x="14" y="3"/>
                    <a:pt x="14" y="2"/>
                  </a:cubicBezTo>
                  <a:cubicBezTo>
                    <a:pt x="14" y="2"/>
                    <a:pt x="15" y="2"/>
                    <a:pt x="15" y="2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11" y="1"/>
                    <a:pt x="9" y="0"/>
                    <a:pt x="9" y="0"/>
                  </a:cubicBezTo>
                  <a:cubicBezTo>
                    <a:pt x="9" y="0"/>
                    <a:pt x="3" y="2"/>
                    <a:pt x="0" y="3"/>
                  </a:cubicBezTo>
                  <a:cubicBezTo>
                    <a:pt x="0" y="5"/>
                    <a:pt x="1" y="8"/>
                    <a:pt x="2" y="8"/>
                  </a:cubicBezTo>
                  <a:cubicBezTo>
                    <a:pt x="5" y="9"/>
                    <a:pt x="4" y="12"/>
                    <a:pt x="5" y="14"/>
                  </a:cubicBezTo>
                  <a:cubicBezTo>
                    <a:pt x="6" y="17"/>
                    <a:pt x="5" y="27"/>
                    <a:pt x="4" y="27"/>
                  </a:cubicBezTo>
                  <a:cubicBezTo>
                    <a:pt x="4" y="27"/>
                    <a:pt x="2" y="29"/>
                    <a:pt x="1" y="30"/>
                  </a:cubicBezTo>
                  <a:cubicBezTo>
                    <a:pt x="3" y="32"/>
                    <a:pt x="6" y="36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16" y="42"/>
                    <a:pt x="16" y="42"/>
                  </a:cubicBezTo>
                  <a:cubicBezTo>
                    <a:pt x="16" y="42"/>
                    <a:pt x="24" y="41"/>
                    <a:pt x="30" y="40"/>
                  </a:cubicBezTo>
                  <a:cubicBezTo>
                    <a:pt x="30" y="39"/>
                    <a:pt x="30" y="38"/>
                    <a:pt x="30" y="37"/>
                  </a:cubicBezTo>
                  <a:cubicBezTo>
                    <a:pt x="30" y="36"/>
                    <a:pt x="31" y="34"/>
                    <a:pt x="33" y="34"/>
                  </a:cubicBezTo>
                  <a:cubicBezTo>
                    <a:pt x="35" y="34"/>
                    <a:pt x="32" y="30"/>
                    <a:pt x="30" y="28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969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441" y="363879"/>
            <a:ext cx="7777828" cy="1328056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Wie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läuft</a:t>
            </a:r>
            <a:r>
              <a:rPr lang="en-US" dirty="0" smtClean="0">
                <a:latin typeface="+mj-lt"/>
              </a:rPr>
              <a:t> die </a:t>
            </a:r>
            <a:r>
              <a:rPr lang="en-US" dirty="0" err="1" smtClean="0">
                <a:solidFill>
                  <a:srgbClr val="D95030"/>
                </a:solidFill>
                <a:latin typeface="+mj-lt"/>
              </a:rPr>
              <a:t>Einrichtung</a:t>
            </a:r>
            <a:r>
              <a:rPr lang="en-US" dirty="0" smtClean="0">
                <a:latin typeface="+mj-lt"/>
              </a:rPr>
              <a:t> ab?</a:t>
            </a:r>
            <a:endParaRPr lang="en-US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4996215" y="2591465"/>
            <a:ext cx="2199567" cy="461665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Schritt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1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4996214" y="2968572"/>
            <a:ext cx="2199568" cy="867930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8921671" y="2591465"/>
            <a:ext cx="2199567" cy="461665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Schritt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2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8921670" y="2968572"/>
            <a:ext cx="2199568" cy="867930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1079995" y="5273657"/>
            <a:ext cx="2199567" cy="461665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Schritt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5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1079994" y="5650764"/>
            <a:ext cx="2199568" cy="867930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4996215" y="5273657"/>
            <a:ext cx="2199567" cy="461665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Schritt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4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>
          <a:xfrm>
            <a:off x="4996214" y="5650764"/>
            <a:ext cx="2199568" cy="867930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>
          <a:xfrm>
            <a:off x="8912434" y="5273657"/>
            <a:ext cx="2199567" cy="461665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Schritt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3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7"/>
          </p:nvPr>
        </p:nvSpPr>
        <p:spPr>
          <a:xfrm>
            <a:off x="8912433" y="5650764"/>
            <a:ext cx="2199568" cy="867930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/>
          </p:nvPr>
        </p:nvSpPr>
        <p:spPr>
          <a:xfrm>
            <a:off x="5546434" y="1660519"/>
            <a:ext cx="1099130" cy="60939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01</a:t>
            </a:r>
            <a:endParaRPr lang="en-US" dirty="0">
              <a:latin typeface="+mj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9"/>
          </p:nvPr>
        </p:nvSpPr>
        <p:spPr>
          <a:xfrm>
            <a:off x="9471889" y="1660519"/>
            <a:ext cx="1099130" cy="60939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02</a:t>
            </a:r>
            <a:endParaRPr lang="en-US" dirty="0">
              <a:latin typeface="+mj-lt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0"/>
          </p:nvPr>
        </p:nvSpPr>
        <p:spPr>
          <a:xfrm>
            <a:off x="9462652" y="4337252"/>
            <a:ext cx="1099130" cy="60939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03</a:t>
            </a:r>
            <a:endParaRPr lang="en-US" dirty="0"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1"/>
          </p:nvPr>
        </p:nvSpPr>
        <p:spPr>
          <a:xfrm>
            <a:off x="5546433" y="4337252"/>
            <a:ext cx="1099130" cy="60939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04</a:t>
            </a:r>
            <a:endParaRPr lang="en-US" dirty="0">
              <a:latin typeface="+mj-lt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2"/>
          </p:nvPr>
        </p:nvSpPr>
        <p:spPr>
          <a:xfrm>
            <a:off x="1621631" y="4337252"/>
            <a:ext cx="1099130" cy="60939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05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8696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263050" y="1706372"/>
            <a:ext cx="3662125" cy="461665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Servicebeschreibung</a:t>
            </a:r>
            <a:endParaRPr lang="en-US" b="1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263049" y="2083480"/>
            <a:ext cx="3662126" cy="857158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sed</a:t>
            </a:r>
            <a:r>
              <a:rPr lang="en-US" dirty="0">
                <a:latin typeface="+mj-lt"/>
              </a:rPr>
              <a:t> do </a:t>
            </a:r>
            <a:r>
              <a:rPr lang="en-US" dirty="0" err="1">
                <a:latin typeface="+mj-lt"/>
              </a:rPr>
              <a:t>eiusmod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tempor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incididunt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labore</a:t>
            </a:r>
            <a:r>
              <a:rPr lang="en-US" dirty="0">
                <a:latin typeface="+mj-lt"/>
              </a:rPr>
              <a:t> et </a:t>
            </a:r>
            <a:r>
              <a:rPr lang="en-US" dirty="0" err="1">
                <a:latin typeface="+mj-lt"/>
              </a:rPr>
              <a:t>dolore</a:t>
            </a:r>
            <a:r>
              <a:rPr lang="en-US" dirty="0">
                <a:latin typeface="+mj-lt"/>
              </a:rPr>
              <a:t> magna </a:t>
            </a:r>
            <a:r>
              <a:rPr lang="en-US" dirty="0" err="1">
                <a:latin typeface="+mj-lt"/>
              </a:rPr>
              <a:t>aliqua</a:t>
            </a:r>
            <a:r>
              <a:rPr lang="en-US" dirty="0">
                <a:latin typeface="+mj-lt"/>
              </a:rPr>
              <a:t>.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7263050" y="3306572"/>
            <a:ext cx="3662125" cy="461665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Servicebeschreibung</a:t>
            </a:r>
            <a:endParaRPr lang="en-US" b="1" dirty="0">
              <a:latin typeface="+mj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4"/>
          </p:nvPr>
        </p:nvSpPr>
        <p:spPr>
          <a:xfrm>
            <a:off x="7263049" y="3683680"/>
            <a:ext cx="3662126" cy="857158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sed</a:t>
            </a:r>
            <a:r>
              <a:rPr lang="en-US" dirty="0">
                <a:latin typeface="+mj-lt"/>
              </a:rPr>
              <a:t> do </a:t>
            </a:r>
            <a:r>
              <a:rPr lang="en-US" dirty="0" err="1">
                <a:latin typeface="+mj-lt"/>
              </a:rPr>
              <a:t>eiusmod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tempor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incididunt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labore</a:t>
            </a:r>
            <a:r>
              <a:rPr lang="en-US" dirty="0">
                <a:latin typeface="+mj-lt"/>
              </a:rPr>
              <a:t> et </a:t>
            </a:r>
            <a:r>
              <a:rPr lang="en-US" dirty="0" err="1">
                <a:latin typeface="+mj-lt"/>
              </a:rPr>
              <a:t>dolore</a:t>
            </a:r>
            <a:r>
              <a:rPr lang="en-US" dirty="0">
                <a:latin typeface="+mj-lt"/>
              </a:rPr>
              <a:t> magna </a:t>
            </a:r>
            <a:r>
              <a:rPr lang="en-US" dirty="0" err="1">
                <a:latin typeface="+mj-lt"/>
              </a:rPr>
              <a:t>aliqua</a:t>
            </a:r>
            <a:r>
              <a:rPr lang="en-US" dirty="0">
                <a:latin typeface="+mj-lt"/>
              </a:rPr>
              <a:t>.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7263050" y="4921480"/>
            <a:ext cx="3662125" cy="461665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Servicebeschreibung</a:t>
            </a:r>
            <a:endParaRPr lang="en-US" b="1" dirty="0"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6"/>
          </p:nvPr>
        </p:nvSpPr>
        <p:spPr>
          <a:xfrm>
            <a:off x="7263049" y="5298588"/>
            <a:ext cx="3662126" cy="857158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sed</a:t>
            </a:r>
            <a:r>
              <a:rPr lang="en-US" dirty="0">
                <a:latin typeface="+mj-lt"/>
              </a:rPr>
              <a:t> do </a:t>
            </a:r>
            <a:r>
              <a:rPr lang="en-US" dirty="0" err="1">
                <a:latin typeface="+mj-lt"/>
              </a:rPr>
              <a:t>eiusmod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tempor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incididunt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labore</a:t>
            </a:r>
            <a:r>
              <a:rPr lang="en-US" dirty="0">
                <a:latin typeface="+mj-lt"/>
              </a:rPr>
              <a:t> et </a:t>
            </a:r>
            <a:r>
              <a:rPr lang="en-US" dirty="0" err="1">
                <a:latin typeface="+mj-lt"/>
              </a:rPr>
              <a:t>dolore</a:t>
            </a:r>
            <a:r>
              <a:rPr lang="en-US" dirty="0">
                <a:latin typeface="+mj-lt"/>
              </a:rPr>
              <a:t> magna </a:t>
            </a:r>
            <a:r>
              <a:rPr lang="en-US" dirty="0" err="1">
                <a:latin typeface="+mj-lt"/>
              </a:rPr>
              <a:t>aliqua</a:t>
            </a:r>
            <a:r>
              <a:rPr lang="en-US" dirty="0">
                <a:latin typeface="+mj-lt"/>
              </a:rPr>
              <a:t>.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7"/>
          </p:nvPr>
        </p:nvSpPr>
        <p:spPr>
          <a:xfrm>
            <a:off x="6219533" y="1829656"/>
            <a:ext cx="857542" cy="941796"/>
          </a:xfrm>
        </p:spPr>
        <p:txBody>
          <a:bodyPr/>
          <a:lstStyle/>
          <a:p>
            <a:r>
              <a:rPr lang="en-US" dirty="0" smtClean="0">
                <a:solidFill>
                  <a:srgbClr val="D95030"/>
                </a:solidFill>
                <a:latin typeface="+mj-lt"/>
              </a:rPr>
              <a:t>01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8"/>
          </p:nvPr>
        </p:nvSpPr>
        <p:spPr>
          <a:xfrm>
            <a:off x="6219533" y="3443131"/>
            <a:ext cx="857542" cy="941796"/>
          </a:xfrm>
        </p:spPr>
        <p:txBody>
          <a:bodyPr/>
          <a:lstStyle/>
          <a:p>
            <a:r>
              <a:rPr lang="en-US" dirty="0" smtClean="0">
                <a:solidFill>
                  <a:srgbClr val="D95030"/>
                </a:solidFill>
                <a:latin typeface="+mj-lt"/>
              </a:rPr>
              <a:t>02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9"/>
          </p:nvPr>
        </p:nvSpPr>
        <p:spPr>
          <a:xfrm>
            <a:off x="6219533" y="5052856"/>
            <a:ext cx="857542" cy="941796"/>
          </a:xfrm>
        </p:spPr>
        <p:txBody>
          <a:bodyPr/>
          <a:lstStyle/>
          <a:p>
            <a:r>
              <a:rPr lang="en-US" dirty="0" smtClean="0">
                <a:solidFill>
                  <a:srgbClr val="D95030"/>
                </a:solidFill>
                <a:latin typeface="+mj-lt"/>
              </a:rPr>
              <a:t>03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6219532" y="697047"/>
            <a:ext cx="5826288" cy="661720"/>
          </a:xfrm>
        </p:spPr>
        <p:txBody>
          <a:bodyPr/>
          <a:lstStyle/>
          <a:p>
            <a:r>
              <a:rPr lang="en-US" sz="4000" dirty="0" smtClean="0">
                <a:latin typeface="+mj-lt"/>
              </a:rPr>
              <a:t>Was </a:t>
            </a:r>
            <a:r>
              <a:rPr lang="en-US" sz="4000" dirty="0" err="1" smtClean="0">
                <a:latin typeface="+mj-lt"/>
              </a:rPr>
              <a:t>ist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solidFill>
                  <a:srgbClr val="D95030"/>
                </a:solidFill>
                <a:latin typeface="+mj-lt"/>
              </a:rPr>
              <a:t>DeliveryWare</a:t>
            </a:r>
            <a:endParaRPr lang="en-US" sz="4000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9" name="Picture Placeholder 8"/>
          <p:cNvSpPr>
            <a:spLocks noGrp="1"/>
          </p:cNvSpPr>
          <p:nvPr>
            <p:ph type="pic" sz="quarter" idx="19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10" name="Picture Placeholder 9"/>
          <p:cNvSpPr>
            <a:spLocks noGrp="1"/>
          </p:cNvSpPr>
          <p:nvPr>
            <p:ph type="pic" sz="quarter" idx="20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33904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95998" y="2341272"/>
            <a:ext cx="5078515" cy="2380819"/>
          </a:xfrm>
          <a:prstGeom prst="rect">
            <a:avLst/>
          </a:prstGeom>
          <a:solidFill>
            <a:srgbClr val="D95030"/>
          </a:solidFill>
          <a:ln>
            <a:noFill/>
          </a:ln>
          <a:effectLst>
            <a:outerShdw blurRad="152400" dist="114300" dir="3000000" sx="97000" sy="97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95030"/>
              </a:solidFill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94321" y="668577"/>
            <a:ext cx="9003358" cy="718658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DeliveryWare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als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solidFill>
                  <a:srgbClr val="D95030"/>
                </a:solidFill>
                <a:latin typeface="+mj-lt"/>
              </a:rPr>
              <a:t>Onlineshop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elit, sed do eiusmod tempor incididunt ut labore</a:t>
            </a:r>
            <a:r>
              <a:rPr lang="ru-RU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>
          <a:xfrm>
            <a:off x="1098237" y="1846828"/>
            <a:ext cx="5144656" cy="2955637"/>
          </a:xfrm>
          <a:solidFill>
            <a:schemeClr val="bg1">
              <a:lumMod val="95000"/>
            </a:schemeClr>
          </a:solidFill>
        </p:spPr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19" y="1534015"/>
            <a:ext cx="5671126" cy="475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07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3760" y="683573"/>
            <a:ext cx="4831871" cy="71865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GPS Tracking </a:t>
            </a:r>
            <a:r>
              <a:rPr lang="en-US" dirty="0" smtClean="0">
                <a:solidFill>
                  <a:srgbClr val="D95030"/>
                </a:solidFill>
                <a:latin typeface="+mj-lt"/>
              </a:rPr>
              <a:t>App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Überschrift</a:t>
            </a:r>
            <a:endParaRPr lang="en-US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elit.</a:t>
            </a:r>
            <a:endParaRPr lang="en-US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Überschrift</a:t>
            </a:r>
            <a:endParaRPr lang="en-US" dirty="0"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elit.</a:t>
            </a:r>
            <a:endParaRPr lang="en-US" dirty="0"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65%</a:t>
            </a:r>
            <a:endParaRPr lang="en-US" b="1" dirty="0">
              <a:latin typeface="+mj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b="1" smtClean="0">
                <a:latin typeface="+mj-lt"/>
              </a:rPr>
              <a:t>45%</a:t>
            </a:r>
            <a:endParaRPr lang="en-US" b="1" dirty="0">
              <a:latin typeface="+mj-lt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545203" y="2502381"/>
            <a:ext cx="936646" cy="936646"/>
          </a:xfrm>
          <a:prstGeom prst="ellipse">
            <a:avLst/>
          </a:prstGeom>
          <a:solidFill>
            <a:srgbClr val="C64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5" name="Pie 24"/>
          <p:cNvSpPr/>
          <p:nvPr/>
        </p:nvSpPr>
        <p:spPr>
          <a:xfrm>
            <a:off x="1459344" y="2416522"/>
            <a:ext cx="1108364" cy="1108364"/>
          </a:xfrm>
          <a:prstGeom prst="pie">
            <a:avLst>
              <a:gd name="adj1" fmla="val 16200000"/>
              <a:gd name="adj2" fmla="val 7752736"/>
            </a:avLst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1545203" y="4371403"/>
            <a:ext cx="936646" cy="936646"/>
          </a:xfrm>
          <a:prstGeom prst="ellipse">
            <a:avLst/>
          </a:prstGeom>
          <a:solidFill>
            <a:srgbClr val="C64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7" name="Pie 26"/>
          <p:cNvSpPr/>
          <p:nvPr/>
        </p:nvSpPr>
        <p:spPr>
          <a:xfrm>
            <a:off x="1459344" y="4285544"/>
            <a:ext cx="1108364" cy="1108364"/>
          </a:xfrm>
          <a:prstGeom prst="pie">
            <a:avLst>
              <a:gd name="adj1" fmla="val 16200000"/>
              <a:gd name="adj2" fmla="val 2284430"/>
            </a:avLst>
          </a:prstGeom>
          <a:solidFill>
            <a:srgbClr val="D95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4512">
            <a:off x="7125246" y="669438"/>
            <a:ext cx="2717580" cy="5129173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24"/>
          </p:nvPr>
        </p:nvSpPr>
        <p:spPr/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9040">
            <a:off x="8234109" y="1362165"/>
            <a:ext cx="2717580" cy="512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8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solidFill>
            <a:schemeClr val="bg2"/>
          </a:solidFill>
        </p:spPr>
      </p:sp>
      <p:sp>
        <p:nvSpPr>
          <p:cNvPr id="19" name="Freeform 18"/>
          <p:cNvSpPr/>
          <p:nvPr/>
        </p:nvSpPr>
        <p:spPr>
          <a:xfrm>
            <a:off x="0" y="-11546"/>
            <a:ext cx="12192000" cy="4664364"/>
          </a:xfrm>
          <a:custGeom>
            <a:avLst/>
            <a:gdLst>
              <a:gd name="connsiteX0" fmla="*/ 0 w 12192000"/>
              <a:gd name="connsiteY0" fmla="*/ 0 h 4664364"/>
              <a:gd name="connsiteX1" fmla="*/ 12192000 w 12192000"/>
              <a:gd name="connsiteY1" fmla="*/ 0 h 4664364"/>
              <a:gd name="connsiteX2" fmla="*/ 12192000 w 12192000"/>
              <a:gd name="connsiteY2" fmla="*/ 4664364 h 4664364"/>
              <a:gd name="connsiteX3" fmla="*/ 12191998 w 12192000"/>
              <a:gd name="connsiteY3" fmla="*/ 4664364 h 4664364"/>
              <a:gd name="connsiteX4" fmla="*/ 12191998 w 12192000"/>
              <a:gd name="connsiteY4" fmla="*/ 2632364 h 4664364"/>
              <a:gd name="connsiteX5" fmla="*/ 41418 w 12192000"/>
              <a:gd name="connsiteY5" fmla="*/ 4664364 h 4664364"/>
              <a:gd name="connsiteX6" fmla="*/ 0 w 12192000"/>
              <a:gd name="connsiteY6" fmla="*/ 4664364 h 4664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4664364">
                <a:moveTo>
                  <a:pt x="0" y="0"/>
                </a:moveTo>
                <a:lnTo>
                  <a:pt x="12192000" y="0"/>
                </a:lnTo>
                <a:lnTo>
                  <a:pt x="12192000" y="4664364"/>
                </a:lnTo>
                <a:lnTo>
                  <a:pt x="12191998" y="4664364"/>
                </a:lnTo>
                <a:lnTo>
                  <a:pt x="12191998" y="2632364"/>
                </a:lnTo>
                <a:lnTo>
                  <a:pt x="41418" y="4664364"/>
                </a:lnTo>
                <a:lnTo>
                  <a:pt x="0" y="4664364"/>
                </a:lnTo>
                <a:close/>
              </a:path>
            </a:pathLst>
          </a:custGeom>
          <a:solidFill>
            <a:srgbClr val="C64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68615" y="381007"/>
            <a:ext cx="7803331" cy="1328056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Konfigurierbare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Speisekarte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4"/>
          </p:nvPr>
        </p:nvSpPr>
        <p:spPr>
          <a:xfrm>
            <a:off x="8939235" y="4202699"/>
            <a:ext cx="2735529" cy="446276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5"/>
          </p:nvPr>
        </p:nvSpPr>
        <p:spPr>
          <a:xfrm>
            <a:off x="8939234" y="4579806"/>
            <a:ext cx="2735530" cy="1621406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sed</a:t>
            </a:r>
            <a:r>
              <a:rPr lang="en-US" dirty="0">
                <a:latin typeface="+mj-lt"/>
              </a:rPr>
              <a:t> do </a:t>
            </a:r>
            <a:r>
              <a:rPr lang="en-US" dirty="0" err="1">
                <a:latin typeface="+mj-lt"/>
              </a:rPr>
              <a:t>eiusmod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tempor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incididunt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labore</a:t>
            </a:r>
            <a:r>
              <a:rPr lang="en-US" dirty="0">
                <a:latin typeface="+mj-lt"/>
              </a:rPr>
              <a:t> et </a:t>
            </a:r>
            <a:r>
              <a:rPr lang="en-US" dirty="0" err="1">
                <a:latin typeface="+mj-lt"/>
              </a:rPr>
              <a:t>dolore</a:t>
            </a:r>
            <a:r>
              <a:rPr lang="en-US" dirty="0">
                <a:latin typeface="+mj-lt"/>
              </a:rPr>
              <a:t> magna </a:t>
            </a:r>
            <a:r>
              <a:rPr lang="en-US" dirty="0" err="1">
                <a:latin typeface="+mj-lt"/>
              </a:rPr>
              <a:t>aliqua</a:t>
            </a:r>
            <a:r>
              <a:rPr lang="en-US" dirty="0">
                <a:latin typeface="+mj-lt"/>
              </a:rPr>
              <a:t>.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enim</a:t>
            </a:r>
            <a:r>
              <a:rPr lang="en-US" dirty="0">
                <a:latin typeface="+mj-lt"/>
              </a:rPr>
              <a:t> ad minim </a:t>
            </a:r>
            <a:r>
              <a:rPr lang="en-US" dirty="0" err="1">
                <a:latin typeface="+mj-lt"/>
              </a:rPr>
              <a:t>veniam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quis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nostrud</a:t>
            </a:r>
            <a:r>
              <a:rPr lang="en-US" dirty="0">
                <a:latin typeface="+mj-lt"/>
              </a:rPr>
              <a:t> exercitation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>
          <a:solidFill>
            <a:schemeClr val="bg1">
              <a:lumMod val="95000"/>
            </a:schemeClr>
          </a:solidFill>
        </p:spPr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r="12279" b="22787"/>
          <a:stretch/>
        </p:blipFill>
        <p:spPr>
          <a:xfrm>
            <a:off x="452582" y="1972522"/>
            <a:ext cx="7841674" cy="488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9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482630" y="1866188"/>
            <a:ext cx="5254970" cy="1216880"/>
          </a:xfrm>
          <a:prstGeom prst="rect">
            <a:avLst/>
          </a:prstGeom>
          <a:solidFill>
            <a:srgbClr val="D95030"/>
          </a:solidFill>
          <a:ln>
            <a:noFill/>
          </a:ln>
          <a:effectLst>
            <a:outerShdw blurRad="152400" dist="114300" dir="3000000" sx="97000" sy="97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321" y="668577"/>
            <a:ext cx="9003358" cy="718658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Haben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Sie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noch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solidFill>
                  <a:srgbClr val="D95030"/>
                </a:solidFill>
                <a:latin typeface="+mj-lt"/>
              </a:rPr>
              <a:t>Fragen</a:t>
            </a:r>
            <a:r>
              <a:rPr lang="ru-RU" dirty="0" smtClean="0">
                <a:latin typeface="+mj-lt"/>
              </a:rPr>
              <a:t>?</a:t>
            </a:r>
            <a:endParaRPr lang="en-US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elit, sed do eiusmod tempor incididunt ut labore</a:t>
            </a:r>
            <a:r>
              <a:rPr lang="ru-RU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80520" y="5552200"/>
            <a:ext cx="2059190" cy="476633"/>
          </a:xfrm>
          <a:prstGeom prst="rect">
            <a:avLst/>
          </a:prstGeom>
          <a:solidFill>
            <a:srgbClr val="D95030"/>
          </a:solidFill>
          <a:ln>
            <a:noFill/>
          </a:ln>
          <a:effectLst>
            <a:outerShdw blurRad="152400" dist="114300" dir="3000000" sx="97000" sy="97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5151170" y="5596617"/>
            <a:ext cx="1917889" cy="387798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Basic" panose="02010503040500020004" pitchFamily="2" charset="0"/>
                <a:ea typeface="Open Sans Light" panose="020B0306030504020204" pitchFamily="34" charset="0"/>
                <a:cs typeface="Mukta SemiBold" panose="020B0000000000000000" pitchFamily="34" charset="0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Overpass Light" panose="00000400000000000000" pitchFamily="2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Fragen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stellen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260832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6487" y="683573"/>
            <a:ext cx="4700785" cy="718658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Kontaktdaten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www.deliveryware.de</a:t>
            </a:r>
            <a:endParaRPr lang="en-US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7823726" y="2302300"/>
            <a:ext cx="2013005" cy="34009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info</a:t>
            </a:r>
            <a:r>
              <a:rPr lang="en-US" dirty="0" smtClean="0">
                <a:latin typeface="+mj-lt"/>
              </a:rPr>
              <a:t>@app-flix.com</a:t>
            </a:r>
            <a:endParaRPr lang="en-US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7823726" y="2829032"/>
            <a:ext cx="3087528" cy="609398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Salbeiweg</a:t>
            </a:r>
            <a:r>
              <a:rPr lang="en-US" dirty="0" smtClean="0">
                <a:latin typeface="+mj-lt"/>
              </a:rPr>
              <a:t> 31 | 33100 Paderborn</a:t>
            </a:r>
            <a:endParaRPr lang="en-US" dirty="0"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7823726" y="3336115"/>
            <a:ext cx="2507236" cy="598625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instagram.com/</a:t>
            </a:r>
            <a:r>
              <a:rPr lang="en-US" dirty="0" err="1" smtClean="0">
                <a:latin typeface="+mj-lt"/>
              </a:rPr>
              <a:t>deliveryware</a:t>
            </a:r>
            <a:r>
              <a:rPr lang="en-US" dirty="0">
                <a:latin typeface="+mj-lt"/>
              </a:rPr>
              <a:t>/</a:t>
            </a:r>
            <a:endParaRPr lang="en-US" dirty="0"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ru-RU" dirty="0" smtClean="0">
                <a:latin typeface="+mj-lt"/>
              </a:rPr>
              <a:t>+</a:t>
            </a:r>
            <a:r>
              <a:rPr lang="de-DE" dirty="0" smtClean="0">
                <a:latin typeface="+mj-lt"/>
              </a:rPr>
              <a:t>49 12 34 / 56 78 9</a:t>
            </a:r>
            <a:endParaRPr lang="en-US" dirty="0">
              <a:latin typeface="+mj-l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solidFill>
            <a:schemeClr val="bg2"/>
          </a:solidFill>
        </p:spPr>
      </p:sp>
      <p:sp>
        <p:nvSpPr>
          <p:cNvPr id="10" name="Picture Placeholder 9"/>
          <p:cNvSpPr>
            <a:spLocks noGrp="1"/>
          </p:cNvSpPr>
          <p:nvPr>
            <p:ph type="pic" sz="quarter" idx="27"/>
          </p:nvPr>
        </p:nvSpPr>
        <p:spPr>
          <a:solidFill>
            <a:schemeClr val="bg2"/>
          </a:solidFill>
        </p:spPr>
      </p:sp>
      <p:sp>
        <p:nvSpPr>
          <p:cNvPr id="11" name="Picture Placeholder 10"/>
          <p:cNvSpPr>
            <a:spLocks noGrp="1"/>
          </p:cNvSpPr>
          <p:nvPr>
            <p:ph type="pic" sz="quarter" idx="28"/>
          </p:nvPr>
        </p:nvSpPr>
        <p:spPr>
          <a:solidFill>
            <a:schemeClr val="bg2"/>
          </a:solidFill>
        </p:spPr>
      </p:sp>
      <p:sp>
        <p:nvSpPr>
          <p:cNvPr id="12" name="Picture Placeholder 11"/>
          <p:cNvSpPr>
            <a:spLocks noGrp="1"/>
          </p:cNvSpPr>
          <p:nvPr>
            <p:ph type="pic" sz="quarter" idx="29"/>
          </p:nvPr>
        </p:nvSpPr>
        <p:spPr>
          <a:solidFill>
            <a:schemeClr val="bg2"/>
          </a:solidFill>
        </p:spPr>
      </p:sp>
      <p:sp>
        <p:nvSpPr>
          <p:cNvPr id="13" name="Picture Placeholder 12"/>
          <p:cNvSpPr>
            <a:spLocks noGrp="1"/>
          </p:cNvSpPr>
          <p:nvPr>
            <p:ph type="pic" sz="quarter" idx="30"/>
          </p:nvPr>
        </p:nvSpPr>
        <p:spPr>
          <a:solidFill>
            <a:schemeClr val="bg2"/>
          </a:solidFill>
        </p:spPr>
      </p:sp>
    </p:spTree>
    <p:extLst>
      <p:ext uri="{BB962C8B-B14F-4D97-AF65-F5344CB8AC3E}">
        <p14:creationId xmlns:p14="http://schemas.microsoft.com/office/powerpoint/2010/main" val="314731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68795" y="3084641"/>
            <a:ext cx="4498114" cy="1458861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Danke</a:t>
            </a:r>
            <a:r>
              <a:rPr lang="en-US" dirty="0" smtClean="0">
                <a:latin typeface="+mj-lt"/>
              </a:rPr>
              <a:t>!</a:t>
            </a:r>
            <a:endParaRPr lang="en-US" dirty="0">
              <a:latin typeface="+mj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elit, sed do eiusmod tempor incididunt ut labore et dolore magna.</a:t>
            </a:r>
            <a:endParaRPr lang="en-US" dirty="0"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>
          <a:solidFill>
            <a:schemeClr val="bg2"/>
          </a:solidFill>
        </p:spPr>
      </p:sp>
    </p:spTree>
    <p:extLst>
      <p:ext uri="{BB962C8B-B14F-4D97-AF65-F5344CB8AC3E}">
        <p14:creationId xmlns:p14="http://schemas.microsoft.com/office/powerpoint/2010/main" val="425823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519475" y="2963672"/>
            <a:ext cx="3166823" cy="446276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Einleitungstext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hier</a:t>
            </a:r>
            <a:endParaRPr lang="en-US" b="1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519473" y="3340779"/>
            <a:ext cx="3733661" cy="1632755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sed</a:t>
            </a:r>
            <a:r>
              <a:rPr lang="en-US" dirty="0">
                <a:latin typeface="+mj-lt"/>
              </a:rPr>
              <a:t> do </a:t>
            </a:r>
            <a:r>
              <a:rPr lang="en-US" dirty="0" err="1">
                <a:latin typeface="+mj-lt"/>
              </a:rPr>
              <a:t>eiusmod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tempor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incididunt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labore</a:t>
            </a:r>
            <a:r>
              <a:rPr lang="en-US" dirty="0">
                <a:latin typeface="+mj-lt"/>
              </a:rPr>
              <a:t> et </a:t>
            </a:r>
            <a:r>
              <a:rPr lang="en-US" dirty="0" err="1">
                <a:latin typeface="+mj-lt"/>
              </a:rPr>
              <a:t>dolore</a:t>
            </a:r>
            <a:r>
              <a:rPr lang="en-US" dirty="0">
                <a:latin typeface="+mj-lt"/>
              </a:rPr>
              <a:t> magna </a:t>
            </a:r>
            <a:r>
              <a:rPr lang="en-US" dirty="0" err="1">
                <a:latin typeface="+mj-lt"/>
              </a:rPr>
              <a:t>aliqua</a:t>
            </a:r>
            <a:r>
              <a:rPr lang="en-US" dirty="0">
                <a:latin typeface="+mj-lt"/>
              </a:rPr>
              <a:t>.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enim</a:t>
            </a:r>
            <a:r>
              <a:rPr lang="en-US" dirty="0">
                <a:latin typeface="+mj-lt"/>
              </a:rPr>
              <a:t> ad minim </a:t>
            </a:r>
            <a:r>
              <a:rPr lang="en-US" dirty="0" err="1">
                <a:latin typeface="+mj-lt"/>
              </a:rPr>
              <a:t>veniam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quis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nostrud</a:t>
            </a:r>
            <a:r>
              <a:rPr lang="en-US" dirty="0">
                <a:latin typeface="+mj-lt"/>
              </a:rPr>
              <a:t> exercitation </a:t>
            </a:r>
            <a:r>
              <a:rPr lang="en-US" dirty="0" err="1">
                <a:latin typeface="+mj-lt"/>
              </a:rPr>
              <a:t>ullamco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laboris</a:t>
            </a:r>
            <a:r>
              <a:rPr lang="en-US" dirty="0">
                <a:latin typeface="+mj-lt"/>
              </a:rPr>
              <a:t> nisi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aliquip</a:t>
            </a:r>
            <a:r>
              <a:rPr lang="en-US" dirty="0">
                <a:latin typeface="+mj-lt"/>
              </a:rPr>
              <a:t> ex </a:t>
            </a:r>
            <a:r>
              <a:rPr lang="en-US" dirty="0" err="1">
                <a:latin typeface="+mj-lt"/>
              </a:rPr>
              <a:t>ea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commodo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consequat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86137" y="668578"/>
            <a:ext cx="3309701" cy="718658"/>
          </a:xfrm>
        </p:spPr>
        <p:txBody>
          <a:bodyPr/>
          <a:lstStyle/>
          <a:p>
            <a:r>
              <a:rPr lang="en-US" dirty="0" err="1" smtClean="0">
                <a:solidFill>
                  <a:srgbClr val="D95030"/>
                </a:solidFill>
                <a:latin typeface="+mj-lt"/>
              </a:rPr>
              <a:t>Ein</a:t>
            </a:r>
            <a:r>
              <a:rPr lang="en-US" dirty="0" err="1" smtClean="0">
                <a:latin typeface="+mj-lt"/>
              </a:rPr>
              <a:t>leitung</a:t>
            </a:r>
            <a:endParaRPr lang="en-US" dirty="0"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372339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+mj-lt"/>
              </a:rPr>
              <a:t>Weitere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Infos</a:t>
            </a:r>
            <a:r>
              <a:rPr lang="en-US" dirty="0">
                <a:latin typeface="+mj-lt"/>
              </a:rPr>
              <a:t/>
            </a:r>
            <a:br>
              <a:rPr lang="en-US" dirty="0">
                <a:latin typeface="+mj-lt"/>
              </a:rPr>
            </a:br>
            <a:r>
              <a:rPr lang="en-US" dirty="0" err="1" smtClean="0">
                <a:latin typeface="+mj-lt"/>
              </a:rPr>
              <a:t>kommen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+mj-lt"/>
              </a:rPr>
              <a:t>hier</a:t>
            </a:r>
            <a:r>
              <a:rPr lang="en-US" dirty="0" smtClean="0">
                <a:latin typeface="+mj-lt"/>
              </a:rPr>
              <a:t>!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724525" y="3058922"/>
            <a:ext cx="2305342" cy="461665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724523" y="3436029"/>
            <a:ext cx="2305343" cy="1621406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sed</a:t>
            </a:r>
            <a:r>
              <a:rPr lang="en-US" dirty="0">
                <a:latin typeface="+mj-lt"/>
              </a:rPr>
              <a:t> do </a:t>
            </a:r>
            <a:r>
              <a:rPr lang="en-US" dirty="0" err="1">
                <a:latin typeface="+mj-lt"/>
              </a:rPr>
              <a:t>eiusmod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tempor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incididunt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labore</a:t>
            </a:r>
            <a:r>
              <a:rPr lang="en-US" dirty="0">
                <a:latin typeface="+mj-lt"/>
              </a:rPr>
              <a:t> et </a:t>
            </a:r>
            <a:r>
              <a:rPr lang="en-US" dirty="0" err="1">
                <a:latin typeface="+mj-lt"/>
              </a:rPr>
              <a:t>dolore</a:t>
            </a:r>
            <a:r>
              <a:rPr lang="en-US" dirty="0">
                <a:latin typeface="+mj-lt"/>
              </a:rPr>
              <a:t> magna </a:t>
            </a:r>
            <a:r>
              <a:rPr lang="en-US" dirty="0" err="1">
                <a:latin typeface="+mj-lt"/>
              </a:rPr>
              <a:t>aliqua</a:t>
            </a:r>
            <a:r>
              <a:rPr lang="en-US" dirty="0">
                <a:latin typeface="+mj-lt"/>
              </a:rPr>
              <a:t>.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enim</a:t>
            </a:r>
            <a:r>
              <a:rPr lang="en-US" dirty="0">
                <a:latin typeface="+mj-lt"/>
              </a:rPr>
              <a:t> ad minim </a:t>
            </a:r>
            <a:r>
              <a:rPr lang="en-US" dirty="0" err="1">
                <a:latin typeface="+mj-lt"/>
              </a:rPr>
              <a:t>veniam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quis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nostrud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8343608" y="3058922"/>
            <a:ext cx="2305342" cy="461665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8343606" y="3436029"/>
            <a:ext cx="2305343" cy="1621406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sed</a:t>
            </a:r>
            <a:r>
              <a:rPr lang="en-US" dirty="0">
                <a:latin typeface="+mj-lt"/>
              </a:rPr>
              <a:t> do </a:t>
            </a:r>
            <a:r>
              <a:rPr lang="en-US" dirty="0" err="1">
                <a:latin typeface="+mj-lt"/>
              </a:rPr>
              <a:t>eiusmod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tempor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incididunt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labore</a:t>
            </a:r>
            <a:r>
              <a:rPr lang="en-US" dirty="0">
                <a:latin typeface="+mj-lt"/>
              </a:rPr>
              <a:t> et </a:t>
            </a:r>
            <a:r>
              <a:rPr lang="en-US" dirty="0" err="1">
                <a:latin typeface="+mj-lt"/>
              </a:rPr>
              <a:t>dolore</a:t>
            </a:r>
            <a:r>
              <a:rPr lang="en-US" dirty="0">
                <a:latin typeface="+mj-lt"/>
              </a:rPr>
              <a:t> magna </a:t>
            </a:r>
            <a:r>
              <a:rPr lang="en-US" dirty="0" err="1">
                <a:latin typeface="+mj-lt"/>
              </a:rPr>
              <a:t>aliqua</a:t>
            </a:r>
            <a:r>
              <a:rPr lang="en-US" dirty="0">
                <a:latin typeface="+mj-lt"/>
              </a:rPr>
              <a:t>. </a:t>
            </a:r>
            <a:r>
              <a:rPr lang="en-US" dirty="0" err="1">
                <a:latin typeface="+mj-lt"/>
              </a:rPr>
              <a:t>Ut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enim</a:t>
            </a:r>
            <a:r>
              <a:rPr lang="en-US" dirty="0">
                <a:latin typeface="+mj-lt"/>
              </a:rPr>
              <a:t> ad minim </a:t>
            </a:r>
            <a:r>
              <a:rPr lang="en-US" dirty="0" err="1">
                <a:latin typeface="+mj-lt"/>
              </a:rPr>
              <a:t>veniam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quis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nostrud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318963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437888" y="1490472"/>
            <a:ext cx="3316224" cy="4841276"/>
          </a:xfrm>
          <a:prstGeom prst="rect">
            <a:avLst/>
          </a:prstGeom>
          <a:solidFill>
            <a:srgbClr val="D95030"/>
          </a:solidFill>
          <a:ln>
            <a:noFill/>
          </a:ln>
          <a:effectLst>
            <a:outerShdw blurRad="101600" dist="76200" dir="2460000" sx="101000" sy="101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0424A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285875" y="4468622"/>
            <a:ext cx="2305342" cy="446276"/>
          </a:xfrm>
        </p:spPr>
        <p:txBody>
          <a:bodyPr/>
          <a:lstStyle/>
          <a:p>
            <a:r>
              <a:rPr lang="en-US" b="1" dirty="0" smtClean="0">
                <a:latin typeface="+mj-lt"/>
              </a:rPr>
              <a:t>Max </a:t>
            </a:r>
            <a:r>
              <a:rPr lang="en-US" b="1" dirty="0" err="1" smtClean="0">
                <a:latin typeface="+mj-lt"/>
              </a:rPr>
              <a:t>Mustermann</a:t>
            </a:r>
            <a:endParaRPr lang="en-US" b="1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285873" y="5438360"/>
            <a:ext cx="2305343" cy="598625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4943475" y="4468622"/>
            <a:ext cx="2305342" cy="461665"/>
          </a:xfrm>
        </p:spPr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  <a:latin typeface="+mj-lt"/>
              </a:rPr>
              <a:t>Max </a:t>
            </a:r>
            <a:r>
              <a:rPr lang="en-US" b="1" dirty="0" err="1" smtClean="0">
                <a:solidFill>
                  <a:srgbClr val="FFFFFF"/>
                </a:solidFill>
                <a:latin typeface="+mj-lt"/>
              </a:rPr>
              <a:t>Mustermann</a:t>
            </a:r>
            <a:endParaRPr lang="en-US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943473" y="5438360"/>
            <a:ext cx="2305343" cy="609398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+mj-lt"/>
              </a:rPr>
              <a:t>Lorem ipsum dolor sit </a:t>
            </a:r>
            <a:r>
              <a:rPr lang="en-US" dirty="0" err="1">
                <a:solidFill>
                  <a:srgbClr val="FFFFFF"/>
                </a:solidFill>
                <a:latin typeface="+mj-lt"/>
              </a:rPr>
              <a:t>amet</a:t>
            </a:r>
            <a:r>
              <a:rPr lang="en-US" dirty="0">
                <a:solidFill>
                  <a:srgbClr val="FFFFFF"/>
                </a:solidFill>
                <a:latin typeface="+mj-lt"/>
              </a:rPr>
              <a:t>, </a:t>
            </a:r>
            <a:r>
              <a:rPr lang="en-US" dirty="0" err="1">
                <a:solidFill>
                  <a:srgbClr val="FFFFFF"/>
                </a:solidFill>
                <a:latin typeface="+mj-lt"/>
              </a:rPr>
              <a:t>consectetur</a:t>
            </a:r>
            <a:r>
              <a:rPr lang="en-US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+mj-lt"/>
              </a:rPr>
              <a:t>adipiscing</a:t>
            </a:r>
            <a:r>
              <a:rPr lang="en-US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+mj-lt"/>
              </a:rPr>
              <a:t>elit</a:t>
            </a:r>
            <a:r>
              <a:rPr lang="en-US" dirty="0" smtClean="0">
                <a:solidFill>
                  <a:srgbClr val="FFFFFF"/>
                </a:solidFill>
                <a:latin typeface="+mj-lt"/>
              </a:rPr>
              <a:t>.</a:t>
            </a:r>
            <a:endParaRPr lang="en-US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8601074" y="4468622"/>
            <a:ext cx="2305342" cy="461665"/>
          </a:xfrm>
        </p:spPr>
        <p:txBody>
          <a:bodyPr/>
          <a:lstStyle/>
          <a:p>
            <a:r>
              <a:rPr lang="en-US" b="1" dirty="0" smtClean="0">
                <a:latin typeface="+mj-lt"/>
              </a:rPr>
              <a:t>Max </a:t>
            </a:r>
            <a:r>
              <a:rPr lang="en-US" b="1" dirty="0" err="1" smtClean="0">
                <a:latin typeface="+mj-lt"/>
              </a:rPr>
              <a:t>Mustermann</a:t>
            </a:r>
            <a:endParaRPr lang="en-US" b="1" dirty="0">
              <a:latin typeface="+mj-lt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8601072" y="5438360"/>
            <a:ext cx="2305343" cy="609398"/>
          </a:xfrm>
        </p:spPr>
        <p:txBody>
          <a:bodyPr/>
          <a:lstStyle/>
          <a:p>
            <a:r>
              <a:rPr lang="en-US" dirty="0">
                <a:latin typeface="+mj-lt"/>
              </a:rPr>
              <a:t>Lorem ipsum dolor sit </a:t>
            </a:r>
            <a:r>
              <a:rPr lang="en-US" dirty="0" err="1">
                <a:latin typeface="+mj-lt"/>
              </a:rPr>
              <a:t>amet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consectetur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adipiscing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1285875" y="4831063"/>
            <a:ext cx="2305342" cy="350865"/>
          </a:xfrm>
        </p:spPr>
        <p:txBody>
          <a:bodyPr/>
          <a:lstStyle/>
          <a:p>
            <a:r>
              <a:rPr lang="en-US" dirty="0" err="1" smtClean="0">
                <a:solidFill>
                  <a:srgbClr val="D95030"/>
                </a:solidFill>
                <a:latin typeface="+mj-lt"/>
              </a:rPr>
              <a:t>Geschäftsführung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4943475" y="4831063"/>
            <a:ext cx="2305342" cy="350865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latin typeface="+mj-lt"/>
              </a:rPr>
              <a:t>IT-</a:t>
            </a:r>
            <a:r>
              <a:rPr lang="en-US" dirty="0" err="1" smtClean="0">
                <a:solidFill>
                  <a:srgbClr val="FFFFFF"/>
                </a:solidFill>
                <a:latin typeface="+mj-lt"/>
              </a:rPr>
              <a:t>Entwickler</a:t>
            </a:r>
            <a:endParaRPr lang="en-US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95030"/>
                </a:solidFill>
                <a:latin typeface="+mj-lt"/>
              </a:rPr>
              <a:t>Marketing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619126" y="653414"/>
            <a:ext cx="10963274" cy="71865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Das Service</a:t>
            </a:r>
            <a:r>
              <a:rPr lang="en-US" dirty="0" smtClean="0">
                <a:solidFill>
                  <a:srgbClr val="D95030"/>
                </a:solidFill>
                <a:latin typeface="+mj-lt"/>
              </a:rPr>
              <a:t> Team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176606" y="5314950"/>
            <a:ext cx="523875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34206" y="5314950"/>
            <a:ext cx="523875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486898" y="5314950"/>
            <a:ext cx="523875" cy="0"/>
          </a:xfrm>
          <a:prstGeom prst="line">
            <a:avLst/>
          </a:prstGeom>
          <a:ln w="19050">
            <a:solidFill>
              <a:srgbClr val="D9503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solidFill>
            <a:schemeClr val="bg2"/>
          </a:solidFill>
        </p:spPr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364647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33760" y="668578"/>
            <a:ext cx="4343164" cy="71865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Das </a:t>
            </a:r>
            <a:r>
              <a:rPr lang="en-US" dirty="0" err="1" smtClean="0">
                <a:solidFill>
                  <a:srgbClr val="D95030"/>
                </a:solidFill>
                <a:latin typeface="+mj-lt"/>
              </a:rPr>
              <a:t>Konzept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533761" y="2544572"/>
            <a:ext cx="3509307" cy="461665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533760" y="2921679"/>
            <a:ext cx="3509308" cy="1891287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incididunt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ut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labore</a:t>
            </a:r>
            <a:r>
              <a:rPr lang="en-US" dirty="0" smtClean="0">
                <a:latin typeface="+mj-lt"/>
              </a:rPr>
              <a:t> et </a:t>
            </a:r>
            <a:r>
              <a:rPr lang="en-US" dirty="0" err="1" smtClean="0">
                <a:latin typeface="+mj-lt"/>
              </a:rPr>
              <a:t>dolore</a:t>
            </a:r>
            <a:r>
              <a:rPr lang="en-US" dirty="0" smtClean="0">
                <a:latin typeface="+mj-lt"/>
              </a:rPr>
              <a:t> magna </a:t>
            </a:r>
            <a:r>
              <a:rPr lang="en-US" dirty="0" err="1" smtClean="0">
                <a:latin typeface="+mj-lt"/>
              </a:rPr>
              <a:t>aliqua</a:t>
            </a:r>
            <a:r>
              <a:rPr lang="en-US" dirty="0" smtClean="0">
                <a:latin typeface="+mj-lt"/>
              </a:rPr>
              <a:t>. </a:t>
            </a:r>
            <a:r>
              <a:rPr lang="en-US" dirty="0" err="1" smtClean="0">
                <a:latin typeface="+mj-lt"/>
              </a:rPr>
              <a:t>Ut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enim</a:t>
            </a:r>
            <a:r>
              <a:rPr lang="en-US" dirty="0" smtClean="0">
                <a:latin typeface="+mj-lt"/>
              </a:rPr>
              <a:t> ad minim </a:t>
            </a:r>
            <a:r>
              <a:rPr lang="en-US" dirty="0" err="1" smtClean="0">
                <a:latin typeface="+mj-lt"/>
              </a:rPr>
              <a:t>veniam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quis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nostrud</a:t>
            </a:r>
            <a:r>
              <a:rPr lang="en-US" dirty="0" smtClean="0">
                <a:latin typeface="+mj-lt"/>
              </a:rPr>
              <a:t> exercitation </a:t>
            </a:r>
            <a:r>
              <a:rPr lang="en-US" dirty="0" err="1" smtClean="0">
                <a:latin typeface="+mj-lt"/>
              </a:rPr>
              <a:t>ullamco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laboris</a:t>
            </a:r>
            <a:r>
              <a:rPr lang="en-US" dirty="0" smtClean="0">
                <a:latin typeface="+mj-lt"/>
              </a:rPr>
              <a:t> nisi </a:t>
            </a:r>
            <a:r>
              <a:rPr lang="en-US" dirty="0" err="1" smtClean="0">
                <a:latin typeface="+mj-lt"/>
              </a:rPr>
              <a:t>ut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aliquip</a:t>
            </a:r>
            <a:r>
              <a:rPr lang="en-US" dirty="0" smtClean="0">
                <a:latin typeface="+mj-lt"/>
              </a:rPr>
              <a:t> ex </a:t>
            </a:r>
            <a:r>
              <a:rPr lang="en-US" dirty="0" err="1" smtClean="0">
                <a:latin typeface="+mj-lt"/>
              </a:rPr>
              <a:t>ea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commodo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consequat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876925" y="1643948"/>
            <a:ext cx="2724617" cy="2059552"/>
          </a:xfrm>
          <a:prstGeom prst="rect">
            <a:avLst/>
          </a:prstGeom>
          <a:solidFill>
            <a:srgbClr val="D95030"/>
          </a:solidFill>
          <a:ln>
            <a:noFill/>
          </a:ln>
          <a:effectLst>
            <a:outerShdw blurRad="152400" dist="114300" dir="3000000" sx="97000" sy="97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876925" y="3939108"/>
            <a:ext cx="2724617" cy="2059552"/>
          </a:xfrm>
          <a:prstGeom prst="rect">
            <a:avLst/>
          </a:prstGeom>
          <a:solidFill>
            <a:srgbClr val="D95030"/>
          </a:solidFill>
          <a:ln>
            <a:noFill/>
          </a:ln>
          <a:effectLst>
            <a:outerShdw blurRad="152400" dist="114300" dir="3000000" sx="97000" sy="97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8848259" y="1643948"/>
            <a:ext cx="2724617" cy="2059552"/>
          </a:xfrm>
          <a:prstGeom prst="rect">
            <a:avLst/>
          </a:prstGeom>
          <a:solidFill>
            <a:srgbClr val="D95030"/>
          </a:solidFill>
          <a:ln>
            <a:noFill/>
          </a:ln>
          <a:effectLst>
            <a:outerShdw blurRad="152400" dist="114300" dir="3000000" sx="97000" sy="97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848259" y="3939108"/>
            <a:ext cx="2724617" cy="2059552"/>
          </a:xfrm>
          <a:prstGeom prst="rect">
            <a:avLst/>
          </a:prstGeom>
          <a:solidFill>
            <a:srgbClr val="D95030"/>
          </a:solidFill>
          <a:ln>
            <a:noFill/>
          </a:ln>
          <a:effectLst>
            <a:outerShdw blurRad="152400" dist="114300" dir="3000000" sx="97000" sy="97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6096000" y="1891907"/>
            <a:ext cx="2199567" cy="461665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095999" y="2269014"/>
            <a:ext cx="2199568" cy="1126462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9073621" y="1891907"/>
            <a:ext cx="2199567" cy="461665"/>
          </a:xfrm>
        </p:spPr>
        <p:txBody>
          <a:bodyPr/>
          <a:lstStyle/>
          <a:p>
            <a:r>
              <a:rPr lang="en-US" b="1" dirty="0" err="1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9073620" y="2269014"/>
            <a:ext cx="2199568" cy="1126462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6096000" y="4212127"/>
            <a:ext cx="2199567" cy="461665"/>
          </a:xfrm>
        </p:spPr>
        <p:txBody>
          <a:bodyPr/>
          <a:lstStyle/>
          <a:p>
            <a:r>
              <a:rPr lang="en-US" b="1" dirty="0" err="1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6095999" y="4589234"/>
            <a:ext cx="2199568" cy="1126462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9073621" y="4212127"/>
            <a:ext cx="2199567" cy="461665"/>
          </a:xfrm>
        </p:spPr>
        <p:txBody>
          <a:bodyPr/>
          <a:lstStyle/>
          <a:p>
            <a:r>
              <a:rPr lang="en-US" b="1" dirty="0" err="1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>
          <a:xfrm>
            <a:off x="9073620" y="4589234"/>
            <a:ext cx="2199568" cy="1126462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331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26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80" y="704302"/>
            <a:ext cx="5073854" cy="661720"/>
          </a:xfrm>
        </p:spPr>
        <p:txBody>
          <a:bodyPr/>
          <a:lstStyle/>
          <a:p>
            <a:r>
              <a:rPr lang="en-US" sz="4000" dirty="0" err="1" smtClean="0">
                <a:latin typeface="+mj-lt"/>
              </a:rPr>
              <a:t>Ihre</a:t>
            </a:r>
            <a:r>
              <a:rPr lang="en-US" sz="4000" dirty="0" smtClean="0">
                <a:latin typeface="+mj-lt"/>
              </a:rPr>
              <a:t> </a:t>
            </a:r>
            <a:r>
              <a:rPr lang="en-US" sz="4000" dirty="0" err="1" smtClean="0">
                <a:solidFill>
                  <a:srgbClr val="D95030"/>
                </a:solidFill>
                <a:latin typeface="+mj-lt"/>
              </a:rPr>
              <a:t>Vorteile</a:t>
            </a:r>
            <a:endParaRPr lang="en-US" sz="4000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9374909" y="638949"/>
            <a:ext cx="2199567" cy="446276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Vorteil</a:t>
            </a:r>
            <a:r>
              <a:rPr lang="en-US" b="1" dirty="0" smtClean="0">
                <a:latin typeface="+mj-lt"/>
              </a:rPr>
              <a:t> 3</a:t>
            </a:r>
            <a:endParaRPr lang="en-US" b="1" dirty="0"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9041074" y="1016056"/>
            <a:ext cx="2533402" cy="111569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7"/>
          </p:nvPr>
        </p:nvSpPr>
        <p:spPr>
          <a:xfrm>
            <a:off x="9374909" y="3522483"/>
            <a:ext cx="2199567" cy="446276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Vorteil</a:t>
            </a:r>
            <a:r>
              <a:rPr lang="en-US" b="1" dirty="0" smtClean="0">
                <a:latin typeface="+mj-lt"/>
              </a:rPr>
              <a:t> 4</a:t>
            </a:r>
            <a:endParaRPr lang="en-US" b="1" dirty="0">
              <a:latin typeface="+mj-lt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8"/>
          </p:nvPr>
        </p:nvSpPr>
        <p:spPr>
          <a:xfrm>
            <a:off x="9041074" y="3899590"/>
            <a:ext cx="2533402" cy="111569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9"/>
          </p:nvPr>
        </p:nvSpPr>
        <p:spPr>
          <a:xfrm>
            <a:off x="651708" y="2109161"/>
            <a:ext cx="2199567" cy="461665"/>
          </a:xfrm>
        </p:spPr>
        <p:txBody>
          <a:bodyPr/>
          <a:lstStyle/>
          <a:p>
            <a:r>
              <a:rPr lang="en-US" b="1" dirty="0" err="1" smtClean="0">
                <a:latin typeface="+mj-lt"/>
              </a:rPr>
              <a:t>Vorteil</a:t>
            </a:r>
            <a:r>
              <a:rPr lang="en-US" b="1" dirty="0" smtClean="0">
                <a:latin typeface="+mj-lt"/>
              </a:rPr>
              <a:t> 1</a:t>
            </a:r>
            <a:endParaRPr lang="en-US" b="1" dirty="0">
              <a:latin typeface="+mj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0"/>
          </p:nvPr>
        </p:nvSpPr>
        <p:spPr>
          <a:xfrm>
            <a:off x="651706" y="2486268"/>
            <a:ext cx="2551899" cy="111569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1"/>
          </p:nvPr>
        </p:nvSpPr>
        <p:spPr>
          <a:xfrm>
            <a:off x="651708" y="5018191"/>
            <a:ext cx="2199567" cy="480137"/>
          </a:xfrm>
        </p:spPr>
        <p:txBody>
          <a:bodyPr/>
          <a:lstStyle/>
          <a:p>
            <a:r>
              <a:rPr lang="en-US" b="1" dirty="0" err="1">
                <a:latin typeface="+mj-lt"/>
              </a:rPr>
              <a:t>Vorteil</a:t>
            </a:r>
            <a:r>
              <a:rPr lang="en-US" b="1" dirty="0">
                <a:latin typeface="+mj-lt"/>
              </a:rPr>
              <a:t> </a:t>
            </a:r>
            <a:r>
              <a:rPr lang="en-US" b="1" dirty="0" smtClean="0">
                <a:latin typeface="+mj-lt"/>
              </a:rPr>
              <a:t>2</a:t>
            </a:r>
            <a:endParaRPr lang="en-US" b="1" dirty="0">
              <a:latin typeface="+mj-lt"/>
            </a:endParaRPr>
          </a:p>
          <a:p>
            <a:endParaRPr lang="en-US" b="1" dirty="0">
              <a:latin typeface="+mj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2"/>
          </p:nvPr>
        </p:nvSpPr>
        <p:spPr>
          <a:xfrm>
            <a:off x="651706" y="5395298"/>
            <a:ext cx="2763297" cy="1126462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6" name="Picture Placeholder 5"/>
          <p:cNvSpPr>
            <a:spLocks noGrp="1"/>
          </p:cNvSpPr>
          <p:nvPr>
            <p:ph type="pic" sz="quarter" idx="25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24" name="Picture Placeholder 23"/>
          <p:cNvSpPr>
            <a:spLocks noGrp="1"/>
          </p:cNvSpPr>
          <p:nvPr>
            <p:ph type="pic" sz="quarter" idx="15"/>
          </p:nvPr>
        </p:nvSpPr>
        <p:spPr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34577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061" y="940553"/>
            <a:ext cx="5439747" cy="718658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Firmenversprechen</a:t>
            </a:r>
            <a:endParaRPr lang="en-US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71633" y="2094846"/>
            <a:ext cx="4377445" cy="1754326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incididunt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ut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labore</a:t>
            </a:r>
            <a:r>
              <a:rPr lang="en-US" dirty="0" smtClean="0">
                <a:latin typeface="+mj-lt"/>
              </a:rPr>
              <a:t> et </a:t>
            </a:r>
            <a:r>
              <a:rPr lang="en-US" dirty="0" err="1" smtClean="0">
                <a:latin typeface="+mj-lt"/>
              </a:rPr>
              <a:t>dolore</a:t>
            </a:r>
            <a:r>
              <a:rPr lang="en-US" dirty="0" smtClean="0">
                <a:latin typeface="+mj-lt"/>
              </a:rPr>
              <a:t> magna </a:t>
            </a:r>
            <a:r>
              <a:rPr lang="en-US" dirty="0" err="1" smtClean="0">
                <a:latin typeface="+mj-lt"/>
              </a:rPr>
              <a:t>aliqua</a:t>
            </a:r>
            <a:r>
              <a:rPr lang="en-US" dirty="0" smtClean="0">
                <a:latin typeface="+mj-lt"/>
              </a:rPr>
              <a:t>. </a:t>
            </a:r>
            <a:r>
              <a:rPr lang="en-US" dirty="0" err="1" smtClean="0">
                <a:latin typeface="+mj-lt"/>
              </a:rPr>
              <a:t>Ut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enim</a:t>
            </a:r>
            <a:r>
              <a:rPr lang="en-US" dirty="0" smtClean="0">
                <a:latin typeface="+mj-lt"/>
              </a:rPr>
              <a:t> ad minim </a:t>
            </a:r>
            <a:r>
              <a:rPr lang="en-US" dirty="0" err="1" smtClean="0">
                <a:latin typeface="+mj-lt"/>
              </a:rPr>
              <a:t>veniam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quis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nostrud</a:t>
            </a:r>
            <a:endParaRPr lang="en-US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254251" y="4473576"/>
            <a:ext cx="2566188" cy="424732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Max </a:t>
            </a:r>
            <a:r>
              <a:rPr lang="en-US" dirty="0" err="1" smtClean="0">
                <a:latin typeface="+mj-lt"/>
              </a:rPr>
              <a:t>Mustermann</a:t>
            </a:r>
            <a:endParaRPr lang="en-US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1254251" y="4861374"/>
            <a:ext cx="2566188" cy="350865"/>
          </a:xfrm>
        </p:spPr>
        <p:txBody>
          <a:bodyPr/>
          <a:lstStyle/>
          <a:p>
            <a:r>
              <a:rPr lang="en-US" dirty="0" err="1" smtClean="0">
                <a:latin typeface="+mj-lt"/>
              </a:rPr>
              <a:t>Geschäftsführung</a:t>
            </a:r>
            <a:endParaRPr lang="en-US" dirty="0"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455821" y="4284808"/>
            <a:ext cx="58315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888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ight Triangle 31"/>
          <p:cNvSpPr/>
          <p:nvPr/>
        </p:nvSpPr>
        <p:spPr>
          <a:xfrm rot="16200000">
            <a:off x="6527075" y="1193075"/>
            <a:ext cx="5664925" cy="5664925"/>
          </a:xfrm>
          <a:prstGeom prst="rtTriangl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7770" y="668578"/>
            <a:ext cx="4160809" cy="71865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Die</a:t>
            </a:r>
            <a:r>
              <a:rPr lang="en-US" dirty="0">
                <a:latin typeface="+mj-lt"/>
              </a:rPr>
              <a:t> </a:t>
            </a:r>
            <a:r>
              <a:rPr lang="en-US" dirty="0" err="1" smtClean="0">
                <a:solidFill>
                  <a:srgbClr val="D95030"/>
                </a:solidFill>
                <a:latin typeface="+mj-lt"/>
              </a:rPr>
              <a:t>Kennzahlen</a:t>
            </a:r>
            <a:endParaRPr lang="en-US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1187061" y="2672026"/>
            <a:ext cx="2907054" cy="871008"/>
          </a:xfrm>
        </p:spPr>
        <p:txBody>
          <a:bodyPr/>
          <a:lstStyle/>
          <a:p>
            <a:r>
              <a:rPr lang="en-US" b="1" dirty="0" smtClean="0">
                <a:latin typeface="+mj-lt"/>
              </a:rPr>
              <a:t>3,47 M</a:t>
            </a:r>
            <a:endParaRPr lang="en-US" b="1" dirty="0"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D95030"/>
                </a:solidFill>
                <a:latin typeface="+mj-lt"/>
              </a:rPr>
              <a:t>+26%</a:t>
            </a:r>
            <a:endParaRPr lang="en-US" b="1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2"/>
          </p:nvPr>
        </p:nvSpPr>
        <p:spPr>
          <a:xfrm>
            <a:off x="4202926" y="2280300"/>
            <a:ext cx="1440792" cy="340093"/>
          </a:xfrm>
        </p:spPr>
        <p:txBody>
          <a:bodyPr/>
          <a:lstStyle/>
          <a:p>
            <a:r>
              <a:rPr lang="en-US" smtClean="0">
                <a:latin typeface="+mj-lt"/>
              </a:rPr>
              <a:t>Lorem ipsum</a:t>
            </a:r>
            <a:endParaRPr lang="en-US" dirty="0">
              <a:latin typeface="+mj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D95030"/>
                </a:solidFill>
                <a:latin typeface="+mj-lt"/>
              </a:rPr>
              <a:t>+156K</a:t>
            </a:r>
            <a:endParaRPr lang="en-US" b="1" dirty="0">
              <a:solidFill>
                <a:srgbClr val="D95030"/>
              </a:solidFill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4"/>
          </p:nvPr>
        </p:nvSpPr>
        <p:spPr>
          <a:xfrm>
            <a:off x="4212450" y="4718622"/>
            <a:ext cx="1440792" cy="350865"/>
          </a:xfrm>
        </p:spPr>
        <p:txBody>
          <a:bodyPr/>
          <a:lstStyle/>
          <a:p>
            <a:r>
              <a:rPr lang="en-US" smtClean="0">
                <a:latin typeface="+mj-lt"/>
              </a:rPr>
              <a:t>Lorem ipsum</a:t>
            </a:r>
            <a:endParaRPr lang="en-US" dirty="0">
              <a:latin typeface="+mj-lt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Lorem ipsum dolor sit </a:t>
            </a:r>
            <a:r>
              <a:rPr lang="en-US" dirty="0" err="1" smtClean="0">
                <a:latin typeface="+mj-lt"/>
              </a:rPr>
              <a:t>amet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consectetur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adipiscing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elit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sed</a:t>
            </a:r>
            <a:r>
              <a:rPr lang="en-US" dirty="0" smtClean="0">
                <a:latin typeface="+mj-lt"/>
              </a:rPr>
              <a:t> do </a:t>
            </a:r>
            <a:r>
              <a:rPr lang="en-US" dirty="0" err="1" smtClean="0">
                <a:latin typeface="+mj-lt"/>
              </a:rPr>
              <a:t>eiusmod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tempor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incididunt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ut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labore</a:t>
            </a:r>
            <a:r>
              <a:rPr lang="en-US" dirty="0" smtClean="0">
                <a:latin typeface="+mj-lt"/>
              </a:rPr>
              <a:t> et </a:t>
            </a:r>
            <a:r>
              <a:rPr lang="en-US" dirty="0" err="1" smtClean="0">
                <a:latin typeface="+mj-lt"/>
              </a:rPr>
              <a:t>dolore</a:t>
            </a:r>
            <a:r>
              <a:rPr lang="en-US" dirty="0" smtClean="0">
                <a:latin typeface="+mj-lt"/>
              </a:rPr>
              <a:t> magna </a:t>
            </a:r>
            <a:r>
              <a:rPr lang="en-US" dirty="0" err="1" smtClean="0">
                <a:latin typeface="+mj-lt"/>
              </a:rPr>
              <a:t>aliqua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b="1" dirty="0" err="1" smtClean="0">
                <a:latin typeface="+mj-lt"/>
              </a:rPr>
              <a:t>Überschrift</a:t>
            </a:r>
            <a:endParaRPr lang="en-US" b="1" dirty="0">
              <a:latin typeface="+mj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mtClean="0">
                <a:latin typeface="+mj-lt"/>
              </a:rPr>
              <a:t>Lorem ipsum dolor sit amet, consectetur adipiscing elit, sed do eiusmod tempor incididunt ut labore et dolore magna aliqua.</a:t>
            </a:r>
            <a:endParaRPr lang="en-US" dirty="0">
              <a:latin typeface="+mj-lt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solidFill>
            <a:schemeClr val="bg1">
              <a:lumMod val="95000"/>
            </a:schemeClr>
          </a:solidFill>
        </p:spPr>
      </p:sp>
      <p:sp>
        <p:nvSpPr>
          <p:cNvPr id="10" name="Picture Placeholder 9"/>
          <p:cNvSpPr>
            <a:spLocks noGrp="1"/>
          </p:cNvSpPr>
          <p:nvPr>
            <p:ph type="pic" sz="quarter" idx="40"/>
          </p:nvPr>
        </p:nvSpPr>
        <p:spPr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285924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ician Light">
  <a:themeElements>
    <a:clrScheme name="Custom 14">
      <a:dk1>
        <a:sysClr val="windowText" lastClr="000000"/>
      </a:dk1>
      <a:lt1>
        <a:sysClr val="window" lastClr="FFFFFF"/>
      </a:lt1>
      <a:dk2>
        <a:srgbClr val="000000"/>
      </a:dk2>
      <a:lt2>
        <a:srgbClr val="E7E6E6"/>
      </a:lt2>
      <a:accent1>
        <a:srgbClr val="B0424A"/>
      </a:accent1>
      <a:accent2>
        <a:srgbClr val="E7E6E6"/>
      </a:accent2>
      <a:accent3>
        <a:srgbClr val="DDA3A7"/>
      </a:accent3>
      <a:accent4>
        <a:srgbClr val="B0424A"/>
      </a:accent4>
      <a:accent5>
        <a:srgbClr val="E7E6E6"/>
      </a:accent5>
      <a:accent6>
        <a:srgbClr val="DDA3A7"/>
      </a:accent6>
      <a:hlink>
        <a:srgbClr val="000000"/>
      </a:hlink>
      <a:folHlink>
        <a:srgbClr val="B0424A"/>
      </a:folHlink>
    </a:clrScheme>
    <a:fontScheme name="Nunito - Dewa">
      <a:majorFont>
        <a:latin typeface="Nunito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lician Light">
  <a:themeElements>
    <a:clrScheme name="Custom 14">
      <a:dk1>
        <a:sysClr val="windowText" lastClr="000000"/>
      </a:dk1>
      <a:lt1>
        <a:sysClr val="window" lastClr="FFFFFF"/>
      </a:lt1>
      <a:dk2>
        <a:srgbClr val="000000"/>
      </a:dk2>
      <a:lt2>
        <a:srgbClr val="E7E6E6"/>
      </a:lt2>
      <a:accent1>
        <a:srgbClr val="B0424A"/>
      </a:accent1>
      <a:accent2>
        <a:srgbClr val="E7E6E6"/>
      </a:accent2>
      <a:accent3>
        <a:srgbClr val="DDA3A7"/>
      </a:accent3>
      <a:accent4>
        <a:srgbClr val="B0424A"/>
      </a:accent4>
      <a:accent5>
        <a:srgbClr val="E7E6E6"/>
      </a:accent5>
      <a:accent6>
        <a:srgbClr val="DDA3A7"/>
      </a:accent6>
      <a:hlink>
        <a:srgbClr val="000000"/>
      </a:hlink>
      <a:folHlink>
        <a:srgbClr val="B0424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1124</Words>
  <Application>Microsoft Office PowerPoint</Application>
  <PresentationFormat>Breitbild</PresentationFormat>
  <Paragraphs>170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25</vt:i4>
      </vt:variant>
    </vt:vector>
  </HeadingPairs>
  <TitlesOfParts>
    <vt:vector size="37" baseType="lpstr">
      <vt:lpstr>Open Sans Light</vt:lpstr>
      <vt:lpstr>Basic</vt:lpstr>
      <vt:lpstr>Mukta SemiBold</vt:lpstr>
      <vt:lpstr>Nunito</vt:lpstr>
      <vt:lpstr>Overpass Light</vt:lpstr>
      <vt:lpstr>Arial</vt:lpstr>
      <vt:lpstr>Mukta Light</vt:lpstr>
      <vt:lpstr>Mukta ExtraBold</vt:lpstr>
      <vt:lpstr>Calibri</vt:lpstr>
      <vt:lpstr>Open Sans</vt:lpstr>
      <vt:lpstr>Delician Light</vt:lpstr>
      <vt:lpstr>1_Delician Light</vt:lpstr>
      <vt:lpstr>DeliveryWare</vt:lpstr>
      <vt:lpstr>Was ist DeliveryWare</vt:lpstr>
      <vt:lpstr>Einleitung</vt:lpstr>
      <vt:lpstr>Weitere Infos kommen hier!</vt:lpstr>
      <vt:lpstr>Das Service Team</vt:lpstr>
      <vt:lpstr>Das Konzept</vt:lpstr>
      <vt:lpstr>Ihre Vorteile</vt:lpstr>
      <vt:lpstr>Firmenversprechen</vt:lpstr>
      <vt:lpstr>Die Kennzahlen</vt:lpstr>
      <vt:lpstr>Unser Ziel</vt:lpstr>
      <vt:lpstr>Unser Wachstum</vt:lpstr>
      <vt:lpstr>Unser Geschäftsmodell</vt:lpstr>
      <vt:lpstr>Lieferdienst Kostenübersicht</vt:lpstr>
      <vt:lpstr>Ihr Restaurant als Lieferservice</vt:lpstr>
      <vt:lpstr>Zusätzlicher Service</vt:lpstr>
      <vt:lpstr>Die Kernfunktionen im Überblick</vt:lpstr>
      <vt:lpstr>Specialists Visits</vt:lpstr>
      <vt:lpstr>Unsere Einsatzgebiete</vt:lpstr>
      <vt:lpstr>Wie läuft die Einrichtung ab?</vt:lpstr>
      <vt:lpstr>DeliveryWare als Onlineshop</vt:lpstr>
      <vt:lpstr>GPS Tracking App</vt:lpstr>
      <vt:lpstr>Konfigurierbare Speisekarte</vt:lpstr>
      <vt:lpstr>Haben Sie noch Fragen?</vt:lpstr>
      <vt:lpstr>Kontaktdaten</vt:lpstr>
      <vt:lpstr>Danke!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Andrei Iakushev</dc:creator>
  <cp:lastModifiedBy>Robin Humpert</cp:lastModifiedBy>
  <cp:revision>242</cp:revision>
  <dcterms:created xsi:type="dcterms:W3CDTF">2021-01-20T11:13:38Z</dcterms:created>
  <dcterms:modified xsi:type="dcterms:W3CDTF">2021-08-17T22:50:06Z</dcterms:modified>
</cp:coreProperties>
</file>